
<file path=[Content_Types].xml><?xml version="1.0" encoding="utf-8"?>
<Types xmlns="http://schemas.openxmlformats.org/package/2006/content-types">
  <Default Extension="emf" ContentType="image/x-emf"/>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45" r:id="rId1"/>
  </p:sldMasterIdLst>
  <p:notesMasterIdLst>
    <p:notesMasterId r:id="rId5"/>
  </p:notesMasterIdLst>
  <p:handoutMasterIdLst>
    <p:handoutMasterId r:id="rId6"/>
  </p:handoutMasterIdLst>
  <p:sldIdLst>
    <p:sldId id="438" r:id="rId2"/>
    <p:sldId id="444" r:id="rId3"/>
    <p:sldId id="445" r:id="rId4"/>
  </p:sldIdLst>
  <p:sldSz cx="12192000" cy="6858000"/>
  <p:notesSz cx="6858000" cy="9144000"/>
  <p:embeddedFontLst>
    <p:embeddedFont>
      <p:font typeface="Calibri" panose="020F0502020204030204" pitchFamily="34" charset="0"/>
      <p:regular r:id="rId7"/>
      <p:bold r:id="rId8"/>
      <p:italic r:id="rId9"/>
      <p:boldItalic r:id="rId10"/>
    </p:embeddedFont>
  </p:embeddedFontLst>
  <p:custDataLst>
    <p:tags r:id="rId11"/>
  </p:custData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E39F16"/>
    <a:srgbClr val="1181AE"/>
    <a:srgbClr val="F794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69" autoAdjust="0"/>
    <p:restoredTop sz="94787" autoAdjust="0"/>
  </p:normalViewPr>
  <p:slideViewPr>
    <p:cSldViewPr>
      <p:cViewPr>
        <p:scale>
          <a:sx n="75" d="100"/>
          <a:sy n="75" d="100"/>
        </p:scale>
        <p:origin x="979" y="43"/>
      </p:cViewPr>
      <p:guideLst>
        <p:guide orient="horz" pos="2160"/>
        <p:guide pos="3840"/>
      </p:guideLst>
    </p:cSldViewPr>
  </p:slideViewPr>
  <p:outlineViewPr>
    <p:cViewPr>
      <p:scale>
        <a:sx n="33" d="100"/>
        <a:sy n="33" d="100"/>
      </p:scale>
      <p:origin x="0" y="-22584"/>
    </p:cViewPr>
  </p:outlineViewPr>
  <p:notesTextViewPr>
    <p:cViewPr>
      <p:scale>
        <a:sx n="1" d="1"/>
        <a:sy n="1" d="1"/>
      </p:scale>
      <p:origin x="0" y="0"/>
    </p:cViewPr>
  </p:notesTextViewPr>
  <p:sorterViewPr>
    <p:cViewPr>
      <p:scale>
        <a:sx n="100" d="100"/>
        <a:sy n="100" d="100"/>
      </p:scale>
      <p:origin x="0" y="-57258"/>
    </p:cViewPr>
  </p:sorterViewPr>
  <p:notesViewPr>
    <p:cSldViewPr>
      <p:cViewPr varScale="1">
        <p:scale>
          <a:sx n="51" d="100"/>
          <a:sy n="51" d="100"/>
        </p:scale>
        <p:origin x="26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gs" Target="tags/tag1.xml"/><Relationship Id="rId5" Type="http://schemas.openxmlformats.org/officeDocument/2006/relationships/notesMaster" Target="notesMasters/notesMaster1.xml"/><Relationship Id="rId15" Type="http://schemas.openxmlformats.org/officeDocument/2006/relationships/tableStyles" Target="tableStyles.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E2D058-9647-498D-80EE-CE627AFC868E}" type="datetimeFigureOut">
              <a:rPr lang="en-US" smtClean="0"/>
              <a:t>11/22/2022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A9E2FA5-B3E2-4FD0-82DC-30615C514BD7}" type="slidenum">
              <a:rPr lang="en-US" smtClean="0"/>
              <a:t>‹#›</a:t>
            </a:fld>
            <a:endParaRPr lang="en-US"/>
          </a:p>
        </p:txBody>
      </p:sp>
    </p:spTree>
    <p:extLst>
      <p:ext uri="{BB962C8B-B14F-4D97-AF65-F5344CB8AC3E}">
        <p14:creationId xmlns:p14="http://schemas.microsoft.com/office/powerpoint/2010/main" val="168370596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11/22/2022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a:t>
            </a:fld>
            <a:endParaRPr lang="en-US"/>
          </a:p>
        </p:txBody>
      </p:sp>
    </p:spTree>
    <p:extLst>
      <p:ext uri="{BB962C8B-B14F-4D97-AF65-F5344CB8AC3E}">
        <p14:creationId xmlns:p14="http://schemas.microsoft.com/office/powerpoint/2010/main" val="214136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userDrawn="1"/>
        </p:nvSpPr>
        <p:spPr>
          <a:xfrm>
            <a:off x="1" y="3225800"/>
            <a:ext cx="12192000" cy="3632200"/>
          </a:xfrm>
          <a:prstGeom prst="rect">
            <a:avLst/>
          </a:prstGeom>
          <a:gradFill flip="none" rotWithShape="1">
            <a:gsLst>
              <a:gs pos="44000">
                <a:srgbClr val="CBCBCB">
                  <a:alpha val="22000"/>
                </a:srgbClr>
              </a:gs>
              <a:gs pos="100000">
                <a:srgbClr val="5F5F5F">
                  <a:alpha val="19000"/>
                </a:srgbClr>
              </a:gs>
              <a:gs pos="100000">
                <a:srgbClr val="FFFFFF">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95"/>
            <a:endParaRPr lang="en-US" sz="2399">
              <a:solidFill>
                <a:prstClr val="white"/>
              </a:solidFill>
            </a:endParaRPr>
          </a:p>
        </p:txBody>
      </p:sp>
      <p:sp>
        <p:nvSpPr>
          <p:cNvPr id="2" name="Title 1"/>
          <p:cNvSpPr>
            <a:spLocks noGrp="1"/>
          </p:cNvSpPr>
          <p:nvPr>
            <p:ph type="ctrTitle"/>
          </p:nvPr>
        </p:nvSpPr>
        <p:spPr>
          <a:xfrm>
            <a:off x="914401" y="4987990"/>
            <a:ext cx="10363200" cy="610820"/>
          </a:xfrm>
        </p:spPr>
        <p:txBody>
          <a:bodyPr/>
          <a:lstStyle>
            <a:lvl1pPr algn="ctr">
              <a:defRPr lang="en-US" sz="3999" kern="1200" smtClean="0">
                <a:solidFill>
                  <a:schemeClr val="tx1">
                    <a:lumMod val="75000"/>
                    <a:lumOff val="25000"/>
                  </a:schemeClr>
                </a:solidFill>
                <a:latin typeface="+mj-lt"/>
                <a:ea typeface="+mj-ea"/>
                <a:cs typeface="+mj-cs"/>
              </a:defRPr>
            </a:lvl1pPr>
          </a:lstStyle>
          <a:p>
            <a:r>
              <a:rPr lang="en-US" dirty="0"/>
              <a:t>Click to edit Master title style</a:t>
            </a:r>
          </a:p>
        </p:txBody>
      </p:sp>
      <p:sp>
        <p:nvSpPr>
          <p:cNvPr id="3" name="Subtitle 2"/>
          <p:cNvSpPr>
            <a:spLocks noGrp="1"/>
          </p:cNvSpPr>
          <p:nvPr>
            <p:ph type="subTitle" idx="1"/>
          </p:nvPr>
        </p:nvSpPr>
        <p:spPr>
          <a:xfrm>
            <a:off x="1828800" y="5509360"/>
            <a:ext cx="8534401" cy="764440"/>
          </a:xfrm>
        </p:spPr>
        <p:txBody>
          <a:bodyPr>
            <a:normAutofit/>
          </a:bodyPr>
          <a:lstStyle>
            <a:lvl1pPr marL="0" indent="0" algn="ctr">
              <a:buNone/>
              <a:defRPr lang="en-US" sz="2399" kern="1200" smtClean="0">
                <a:solidFill>
                  <a:schemeClr val="tx1">
                    <a:lumMod val="65000"/>
                    <a:lumOff val="35000"/>
                  </a:schemeClr>
                </a:solidFill>
                <a:latin typeface="+mj-lt"/>
                <a:ea typeface="+mj-ea"/>
                <a:cs typeface="+mj-cs"/>
              </a:defRPr>
            </a:lvl1pPr>
            <a:lvl2pPr marL="609397" indent="0" algn="ctr">
              <a:buNone/>
              <a:defRPr>
                <a:solidFill>
                  <a:schemeClr val="tx1">
                    <a:tint val="75000"/>
                  </a:schemeClr>
                </a:solidFill>
              </a:defRPr>
            </a:lvl2pPr>
            <a:lvl3pPr marL="1218794" indent="0" algn="ctr">
              <a:buNone/>
              <a:defRPr>
                <a:solidFill>
                  <a:schemeClr val="tx1">
                    <a:tint val="75000"/>
                  </a:schemeClr>
                </a:solidFill>
              </a:defRPr>
            </a:lvl3pPr>
            <a:lvl4pPr marL="1828191" indent="0" algn="ctr">
              <a:buNone/>
              <a:defRPr>
                <a:solidFill>
                  <a:schemeClr val="tx1">
                    <a:tint val="75000"/>
                  </a:schemeClr>
                </a:solidFill>
              </a:defRPr>
            </a:lvl4pPr>
            <a:lvl5pPr marL="2437588" indent="0" algn="ctr">
              <a:buNone/>
              <a:defRPr>
                <a:solidFill>
                  <a:schemeClr val="tx1">
                    <a:tint val="75000"/>
                  </a:schemeClr>
                </a:solidFill>
              </a:defRPr>
            </a:lvl5pPr>
            <a:lvl6pPr marL="3046985" indent="0" algn="ctr">
              <a:buNone/>
              <a:defRPr>
                <a:solidFill>
                  <a:schemeClr val="tx1">
                    <a:tint val="75000"/>
                  </a:schemeClr>
                </a:solidFill>
              </a:defRPr>
            </a:lvl6pPr>
            <a:lvl7pPr marL="3656382" indent="0" algn="ctr">
              <a:buNone/>
              <a:defRPr>
                <a:solidFill>
                  <a:schemeClr val="tx1">
                    <a:tint val="75000"/>
                  </a:schemeClr>
                </a:solidFill>
              </a:defRPr>
            </a:lvl7pPr>
            <a:lvl8pPr marL="4265777" indent="0" algn="ctr">
              <a:buNone/>
              <a:defRPr>
                <a:solidFill>
                  <a:schemeClr val="tx1">
                    <a:tint val="75000"/>
                  </a:schemeClr>
                </a:solidFill>
              </a:defRPr>
            </a:lvl8pPr>
            <a:lvl9pPr marL="487517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1C1CF4A-6B17-43E8-8D03-65A0D76FE861}" type="datetime1">
              <a:rPr lang="en-US" smtClean="0">
                <a:solidFill>
                  <a:prstClr val="black">
                    <a:tint val="75000"/>
                  </a:prstClr>
                </a:solidFill>
              </a:rPr>
              <a:t>11/22/2022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74806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913119-1339-4BDB-BB89-A1AAE4C6EF45}" type="datetime1">
              <a:rPr lang="en-US" smtClean="0">
                <a:solidFill>
                  <a:prstClr val="black">
                    <a:tint val="75000"/>
                  </a:prstClr>
                </a:solidFill>
              </a:rPr>
              <a:t>11/22/2022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a:xfrm>
            <a:off x="-1828800" y="6324600"/>
            <a:ext cx="2844800" cy="365125"/>
          </a:xfrm>
        </p:spPr>
        <p:txBody>
          <a:bodyPr/>
          <a:lstStyle>
            <a:lvl1pPr>
              <a:defRPr sz="2800"/>
            </a:lvl1pPr>
          </a:lstStyle>
          <a:p>
            <a:fld id="{5939B1FA-81F2-4940-9AF3-5EAFB5D6669B}"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455590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4" y="273050"/>
            <a:ext cx="4011084" cy="1162051"/>
          </a:xfrm>
        </p:spPr>
        <p:txBody>
          <a:bodyPr anchor="b"/>
          <a:lstStyle>
            <a:lvl1pPr algn="l">
              <a:defRPr sz="2666" b="1"/>
            </a:lvl1pPr>
          </a:lstStyle>
          <a:p>
            <a:r>
              <a:rPr lang="en-US"/>
              <a:t>Click to edit Master title style</a:t>
            </a:r>
          </a:p>
        </p:txBody>
      </p:sp>
      <p:sp>
        <p:nvSpPr>
          <p:cNvPr id="3" name="Content Placeholder 2"/>
          <p:cNvSpPr>
            <a:spLocks noGrp="1"/>
          </p:cNvSpPr>
          <p:nvPr>
            <p:ph idx="1"/>
          </p:nvPr>
        </p:nvSpPr>
        <p:spPr>
          <a:xfrm>
            <a:off x="4766733" y="273054"/>
            <a:ext cx="6815667" cy="5853113"/>
          </a:xfrm>
        </p:spPr>
        <p:txBody>
          <a:bodyPr/>
          <a:lstStyle>
            <a:lvl1pPr>
              <a:defRPr sz="4266"/>
            </a:lvl1pPr>
            <a:lvl2pPr>
              <a:defRPr sz="3732"/>
            </a:lvl2pPr>
            <a:lvl3pPr>
              <a:defRPr sz="3199"/>
            </a:lvl3pPr>
            <a:lvl4pPr>
              <a:defRPr sz="2666"/>
            </a:lvl4pPr>
            <a:lvl5pPr>
              <a:defRPr sz="2666"/>
            </a:lvl5pPr>
            <a:lvl6pPr>
              <a:defRPr sz="2666"/>
            </a:lvl6pPr>
            <a:lvl7pPr>
              <a:defRPr sz="2666"/>
            </a:lvl7pPr>
            <a:lvl8pPr>
              <a:defRPr sz="2666"/>
            </a:lvl8pPr>
            <a:lvl9pPr>
              <a:defRPr sz="266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4" y="1435103"/>
            <a:ext cx="4011084" cy="4691063"/>
          </a:xfrm>
        </p:spPr>
        <p:txBody>
          <a:bodyPr/>
          <a:lstStyle>
            <a:lvl1pPr marL="0" indent="0">
              <a:buNone/>
              <a:defRPr sz="1866"/>
            </a:lvl1pPr>
            <a:lvl2pPr marL="609422" indent="0">
              <a:buNone/>
              <a:defRPr sz="1600"/>
            </a:lvl2pPr>
            <a:lvl3pPr marL="1218845" indent="0">
              <a:buNone/>
              <a:defRPr sz="1333"/>
            </a:lvl3pPr>
            <a:lvl4pPr marL="1828267" indent="0">
              <a:buNone/>
              <a:defRPr sz="1200"/>
            </a:lvl4pPr>
            <a:lvl5pPr marL="2437689" indent="0">
              <a:buNone/>
              <a:defRPr sz="1200"/>
            </a:lvl5pPr>
            <a:lvl6pPr marL="3047111" indent="0">
              <a:buNone/>
              <a:defRPr sz="1200"/>
            </a:lvl6pPr>
            <a:lvl7pPr marL="3656534" indent="0">
              <a:buNone/>
              <a:defRPr sz="1200"/>
            </a:lvl7pPr>
            <a:lvl8pPr marL="4265955" indent="0">
              <a:buNone/>
              <a:defRPr sz="1200"/>
            </a:lvl8pPr>
            <a:lvl9pPr marL="48753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94232DD2-6459-4D20-8539-71631B0AE473}" type="datetime1">
              <a:rPr lang="en-US" smtClean="0">
                <a:solidFill>
                  <a:prstClr val="black">
                    <a:tint val="75000"/>
                  </a:prstClr>
                </a:solidFill>
              </a:rPr>
              <a:t>11/22/2022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2602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8" y="4800602"/>
            <a:ext cx="7315200" cy="566739"/>
          </a:xfrm>
        </p:spPr>
        <p:txBody>
          <a:bodyPr anchor="b"/>
          <a:lstStyle>
            <a:lvl1pPr algn="l">
              <a:defRPr sz="2666" b="1"/>
            </a:lvl1pPr>
          </a:lstStyle>
          <a:p>
            <a:r>
              <a:rPr lang="en-US"/>
              <a:t>Click to edit Master title style</a:t>
            </a:r>
          </a:p>
        </p:txBody>
      </p:sp>
      <p:sp>
        <p:nvSpPr>
          <p:cNvPr id="3" name="Picture Placeholder 2"/>
          <p:cNvSpPr>
            <a:spLocks noGrp="1"/>
          </p:cNvSpPr>
          <p:nvPr>
            <p:ph type="pic" idx="1"/>
          </p:nvPr>
        </p:nvSpPr>
        <p:spPr>
          <a:xfrm>
            <a:off x="2389718" y="612775"/>
            <a:ext cx="7315200" cy="4114800"/>
          </a:xfrm>
        </p:spPr>
        <p:txBody>
          <a:bodyPr/>
          <a:lstStyle>
            <a:lvl1pPr marL="0" indent="0">
              <a:buNone/>
              <a:defRPr sz="4266"/>
            </a:lvl1pPr>
            <a:lvl2pPr marL="609422" indent="0">
              <a:buNone/>
              <a:defRPr sz="3732"/>
            </a:lvl2pPr>
            <a:lvl3pPr marL="1218845" indent="0">
              <a:buNone/>
              <a:defRPr sz="3199"/>
            </a:lvl3pPr>
            <a:lvl4pPr marL="1828267" indent="0">
              <a:buNone/>
              <a:defRPr sz="2666"/>
            </a:lvl4pPr>
            <a:lvl5pPr marL="2437689" indent="0">
              <a:buNone/>
              <a:defRPr sz="2666"/>
            </a:lvl5pPr>
            <a:lvl6pPr marL="3047111" indent="0">
              <a:buNone/>
              <a:defRPr sz="2666"/>
            </a:lvl6pPr>
            <a:lvl7pPr marL="3656534" indent="0">
              <a:buNone/>
              <a:defRPr sz="2666"/>
            </a:lvl7pPr>
            <a:lvl8pPr marL="4265955" indent="0">
              <a:buNone/>
              <a:defRPr sz="2666"/>
            </a:lvl8pPr>
            <a:lvl9pPr marL="4875378" indent="0">
              <a:buNone/>
              <a:defRPr sz="2666"/>
            </a:lvl9pPr>
          </a:lstStyle>
          <a:p>
            <a:endParaRPr lang="en-US"/>
          </a:p>
        </p:txBody>
      </p:sp>
      <p:sp>
        <p:nvSpPr>
          <p:cNvPr id="4" name="Text Placeholder 3"/>
          <p:cNvSpPr>
            <a:spLocks noGrp="1"/>
          </p:cNvSpPr>
          <p:nvPr>
            <p:ph type="body" sz="half" idx="2"/>
          </p:nvPr>
        </p:nvSpPr>
        <p:spPr>
          <a:xfrm>
            <a:off x="2389718" y="5367340"/>
            <a:ext cx="7315200" cy="804863"/>
          </a:xfrm>
        </p:spPr>
        <p:txBody>
          <a:bodyPr/>
          <a:lstStyle>
            <a:lvl1pPr marL="0" indent="0">
              <a:buNone/>
              <a:defRPr sz="1866"/>
            </a:lvl1pPr>
            <a:lvl2pPr marL="609422" indent="0">
              <a:buNone/>
              <a:defRPr sz="1600"/>
            </a:lvl2pPr>
            <a:lvl3pPr marL="1218845" indent="0">
              <a:buNone/>
              <a:defRPr sz="1333"/>
            </a:lvl3pPr>
            <a:lvl4pPr marL="1828267" indent="0">
              <a:buNone/>
              <a:defRPr sz="1200"/>
            </a:lvl4pPr>
            <a:lvl5pPr marL="2437689" indent="0">
              <a:buNone/>
              <a:defRPr sz="1200"/>
            </a:lvl5pPr>
            <a:lvl6pPr marL="3047111" indent="0">
              <a:buNone/>
              <a:defRPr sz="1200"/>
            </a:lvl6pPr>
            <a:lvl7pPr marL="3656534" indent="0">
              <a:buNone/>
              <a:defRPr sz="1200"/>
            </a:lvl7pPr>
            <a:lvl8pPr marL="4265955" indent="0">
              <a:buNone/>
              <a:defRPr sz="1200"/>
            </a:lvl8pPr>
            <a:lvl9pPr marL="48753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6771BB02-3972-43DA-BA9A-17B7E5BDD43D}" type="datetime1">
              <a:rPr lang="en-US" smtClean="0">
                <a:solidFill>
                  <a:prstClr val="black">
                    <a:tint val="75000"/>
                  </a:prstClr>
                </a:solidFill>
              </a:rPr>
              <a:t>11/22/2022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617179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B6C158E-1AC4-479E-8B8E-07EA3B93AE3F}" type="datetime1">
              <a:rPr lang="en-US" smtClean="0">
                <a:solidFill>
                  <a:prstClr val="black">
                    <a:tint val="75000"/>
                  </a:prstClr>
                </a:solidFill>
              </a:rPr>
              <a:t>11/22/2022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41585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3ED4209-F8EE-4C2D-BC1C-0C6E7EE8244A}" type="datetime1">
              <a:rPr lang="en-US" smtClean="0">
                <a:solidFill>
                  <a:prstClr val="black">
                    <a:tint val="75000"/>
                  </a:prstClr>
                </a:solidFill>
              </a:rPr>
              <a:t>11/22/2022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330531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7F60BC9-4B76-437E-AD4D-0CEB958A6258}" type="datetime1">
              <a:rPr lang="en-US" smtClean="0">
                <a:solidFill>
                  <a:prstClr val="black">
                    <a:tint val="75000"/>
                  </a:prstClr>
                </a:solidFill>
              </a:rPr>
              <a:t>11/22/2022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tx1">
                    <a:lumMod val="65000"/>
                    <a:lumOff val="35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600" y="990600"/>
            <a:ext cx="10972801" cy="508000"/>
          </a:xfrm>
        </p:spPr>
        <p:txBody>
          <a:bodyPr>
            <a:noAutofit/>
          </a:bodyPr>
          <a:lstStyle>
            <a:lvl1pPr marL="0" indent="0">
              <a:buNone/>
              <a:defRPr sz="1866">
                <a:solidFill>
                  <a:schemeClr val="tx1">
                    <a:lumMod val="65000"/>
                    <a:lumOff val="35000"/>
                  </a:schemeClr>
                </a:solidFill>
              </a:defRPr>
            </a:lvl1pPr>
          </a:lstStyle>
          <a:p>
            <a:pPr lvl="0"/>
            <a:r>
              <a:rPr lang="en-US"/>
              <a:t>Subtitle</a:t>
            </a:r>
          </a:p>
        </p:txBody>
      </p:sp>
    </p:spTree>
    <p:extLst>
      <p:ext uri="{BB962C8B-B14F-4D97-AF65-F5344CB8AC3E}">
        <p14:creationId xmlns:p14="http://schemas.microsoft.com/office/powerpoint/2010/main" val="4000005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7_Title Only">
    <p:bg>
      <p:bgPr>
        <a:gradFill flip="none" rotWithShape="1">
          <a:gsLst>
            <a:gs pos="81000">
              <a:schemeClr val="bg1">
                <a:lumMod val="95000"/>
              </a:schemeClr>
            </a:gs>
            <a:gs pos="0">
              <a:schemeClr val="bg1"/>
            </a:gs>
            <a:gs pos="100000">
              <a:schemeClr val="bg1">
                <a:lumMod val="95000"/>
              </a:schemeClr>
            </a:gs>
          </a:gsLst>
          <a:lin ang="54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1" y="274642"/>
            <a:ext cx="6705600" cy="711081"/>
          </a:xfrm>
        </p:spPr>
        <p:txBody>
          <a:bodyPr>
            <a:noAutofit/>
          </a:bodyPr>
          <a:lstStyle>
            <a:lvl1pPr>
              <a:defRPr sz="3599"/>
            </a:lvl1pPr>
          </a:lstStyle>
          <a:p>
            <a:r>
              <a:rPr lang="en-US" dirty="0"/>
              <a:t>Click to edit Master title style</a:t>
            </a:r>
          </a:p>
        </p:txBody>
      </p:sp>
      <p:sp>
        <p:nvSpPr>
          <p:cNvPr id="3" name="Date Placeholder 2"/>
          <p:cNvSpPr>
            <a:spLocks noGrp="1"/>
          </p:cNvSpPr>
          <p:nvPr>
            <p:ph type="dt" sz="half" idx="10"/>
          </p:nvPr>
        </p:nvSpPr>
        <p:spPr/>
        <p:txBody>
          <a:bodyPr/>
          <a:lstStyle/>
          <a:p>
            <a:fld id="{67B087C3-8BA3-45B2-8489-21BB86B3BA77}" type="datetime1">
              <a:rPr lang="en-US" smtClean="0"/>
              <a:t>11/22/2022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430000" y="6356354"/>
            <a:ext cx="762001" cy="365125"/>
          </a:xfr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8900000" scaled="1"/>
            <a:tileRect/>
          </a:gradFill>
          <a:ln w="0">
            <a:noFill/>
            <a:prstDash val="solid"/>
            <a:round/>
            <a:headEnd/>
            <a:tailEnd/>
          </a:ln>
        </p:spPr>
        <p:txBody>
          <a:bodyPr vert="horz" wrap="square" lIns="0" tIns="91440" rIns="0" bIns="91440" numCol="1" anchor="ctr" anchorCtr="1" compatLnSpc="1">
            <a:prstTxWarp prst="textNoShape">
              <a:avLst/>
            </a:prstTxWarp>
          </a:bodyPr>
          <a:lstStyle>
            <a:lvl1pPr algn="r">
              <a:defRPr lang="en-US" sz="1400" kern="0" smtClean="0">
                <a:solidFill>
                  <a:schemeClr val="bg1"/>
                </a:solidFill>
                <a:latin typeface="Arial" pitchFamily="34" charset="0"/>
                <a:cs typeface="Arial" pitchFamily="34" charset="0"/>
              </a:defRPr>
            </a:lvl1pPr>
          </a:lstStyle>
          <a:p>
            <a:fld id="{96E69268-9C8B-4EBF-A9EE-DC5DC2D48DC3}" type="slidenum">
              <a:rPr lang="es-UY" smtClean="0"/>
              <a:pPr/>
              <a:t>‹#›</a:t>
            </a:fld>
            <a:endParaRPr lang="es-UY" dirty="0"/>
          </a:p>
        </p:txBody>
      </p:sp>
      <p:sp>
        <p:nvSpPr>
          <p:cNvPr id="8" name="Text Placeholder 8"/>
          <p:cNvSpPr>
            <a:spLocks noGrp="1"/>
          </p:cNvSpPr>
          <p:nvPr>
            <p:ph type="body" sz="quarter" idx="13" hasCustomPrompt="1"/>
          </p:nvPr>
        </p:nvSpPr>
        <p:spPr>
          <a:xfrm>
            <a:off x="7480301" y="362139"/>
            <a:ext cx="4114800" cy="533400"/>
          </a:xfrm>
        </p:spPr>
        <p:txBody>
          <a:bodyPr anchor="ctr">
            <a:noAutofit/>
          </a:bodyPr>
          <a:lstStyle>
            <a:lvl1pPr marL="0" indent="0" algn="r">
              <a:buNone/>
              <a:defRPr sz="1999" baseline="0">
                <a:solidFill>
                  <a:schemeClr val="tx1">
                    <a:lumMod val="50000"/>
                    <a:lumOff val="50000"/>
                  </a:schemeClr>
                </a:solidFill>
              </a:defRPr>
            </a:lvl1pPr>
          </a:lstStyle>
          <a:p>
            <a:pPr lvl="0"/>
            <a:r>
              <a:rPr lang="en-US" dirty="0"/>
              <a:t>Breadcrumb 1 &gt; Breadcrumb 2</a:t>
            </a:r>
            <a:endParaRPr lang="es-UY" dirty="0"/>
          </a:p>
        </p:txBody>
      </p:sp>
    </p:spTree>
    <p:extLst>
      <p:ext uri="{BB962C8B-B14F-4D97-AF65-F5344CB8AC3E}">
        <p14:creationId xmlns:p14="http://schemas.microsoft.com/office/powerpoint/2010/main" val="1411328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7" name="Slide Number Placeholder 5"/>
          <p:cNvSpPr>
            <a:spLocks noGrp="1"/>
          </p:cNvSpPr>
          <p:nvPr>
            <p:ph type="sldNum" sz="quarter" idx="12"/>
          </p:nvPr>
        </p:nvSpPr>
        <p:spPr>
          <a:xfrm>
            <a:off x="-1981200" y="6359531"/>
            <a:ext cx="2844800" cy="365125"/>
          </a:xfrm>
        </p:spPr>
        <p:txBody>
          <a:bodyPr/>
          <a:lstStyle>
            <a:lvl1pPr>
              <a:defRPr sz="2400"/>
            </a:lvl1pPr>
          </a:lstStyle>
          <a:p>
            <a:fld id="{5939B1FA-81F2-4940-9AF3-5EAFB5D6669B}" type="slidenum">
              <a:rPr lang="en-US" smtClean="0">
                <a:solidFill>
                  <a:prstClr val="black">
                    <a:tint val="75000"/>
                  </a:prstClr>
                </a:solidFill>
              </a:rPr>
              <a:pPr/>
              <a:t>‹#›</a:t>
            </a:fld>
            <a:endParaRPr lang="en-US" dirty="0">
              <a:solidFill>
                <a:prstClr val="black">
                  <a:tint val="75000"/>
                </a:prstClr>
              </a:solidFill>
            </a:endParaRPr>
          </a:p>
        </p:txBody>
      </p:sp>
      <p:grpSp>
        <p:nvGrpSpPr>
          <p:cNvPr id="38" name="Group 37"/>
          <p:cNvGrpSpPr/>
          <p:nvPr userDrawn="1"/>
        </p:nvGrpSpPr>
        <p:grpSpPr>
          <a:xfrm>
            <a:off x="2064458" y="5035064"/>
            <a:ext cx="3048001" cy="769059"/>
            <a:chOff x="2413592" y="5341255"/>
            <a:chExt cx="3217952" cy="769259"/>
          </a:xfrm>
          <a:effectLst>
            <a:outerShdw blurRad="50800" dist="38100" dir="5400000" algn="t" rotWithShape="0">
              <a:prstClr val="black">
                <a:alpha val="40000"/>
              </a:prstClr>
            </a:outerShdw>
          </a:effectLst>
        </p:grpSpPr>
        <p:sp>
          <p:nvSpPr>
            <p:cNvPr id="39" name="Rectangle 38"/>
            <p:cNvSpPr/>
            <p:nvPr/>
          </p:nvSpPr>
          <p:spPr>
            <a:xfrm rot="5400000">
              <a:off x="3253310" y="4501539"/>
              <a:ext cx="769257" cy="244869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40" name="Right Triangle 39"/>
            <p:cNvSpPr/>
            <p:nvPr/>
          </p:nvSpPr>
          <p:spPr>
            <a:xfrm flipV="1">
              <a:off x="4862285" y="5341255"/>
              <a:ext cx="769259" cy="76925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grpSp>
        <p:nvGrpSpPr>
          <p:cNvPr id="41" name="Group 40"/>
          <p:cNvGrpSpPr/>
          <p:nvPr userDrawn="1"/>
        </p:nvGrpSpPr>
        <p:grpSpPr>
          <a:xfrm>
            <a:off x="5105400" y="2895600"/>
            <a:ext cx="2369259" cy="769059"/>
            <a:chOff x="5631544" y="3033478"/>
            <a:chExt cx="2307774" cy="769259"/>
          </a:xfrm>
          <a:solidFill>
            <a:schemeClr val="accent2"/>
          </a:solidFill>
          <a:effectLst>
            <a:outerShdw blurRad="50800" dist="38100" dir="5400000" algn="t" rotWithShape="0">
              <a:prstClr val="black">
                <a:alpha val="40000"/>
              </a:prstClr>
            </a:outerShdw>
          </a:effectLst>
        </p:grpSpPr>
        <p:sp>
          <p:nvSpPr>
            <p:cNvPr id="42" name="Rectangle 41"/>
            <p:cNvSpPr/>
            <p:nvPr/>
          </p:nvSpPr>
          <p:spPr>
            <a:xfrm rot="5400000">
              <a:off x="6016173" y="264885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43" name="Right Triangle 42"/>
            <p:cNvSpPr/>
            <p:nvPr/>
          </p:nvSpPr>
          <p:spPr>
            <a:xfrm flipV="1">
              <a:off x="7170059" y="3033478"/>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sp>
        <p:nvSpPr>
          <p:cNvPr id="44" name="Rectangle 43"/>
          <p:cNvSpPr/>
          <p:nvPr userDrawn="1"/>
        </p:nvSpPr>
        <p:spPr>
          <a:xfrm rot="5400000">
            <a:off x="9445270" y="-689329"/>
            <a:ext cx="769057" cy="4724400"/>
          </a:xfrm>
          <a:prstGeom prst="rect">
            <a:avLst/>
          </a:prstGeom>
          <a:solidFill>
            <a:schemeClr val="accent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nvGrpSpPr>
          <p:cNvPr id="45" name="Group 44"/>
          <p:cNvGrpSpPr/>
          <p:nvPr userDrawn="1"/>
        </p:nvGrpSpPr>
        <p:grpSpPr>
          <a:xfrm>
            <a:off x="1295401" y="5035065"/>
            <a:ext cx="769058" cy="1822935"/>
            <a:chOff x="2554511" y="5341256"/>
            <a:chExt cx="769259" cy="1516744"/>
          </a:xfrm>
          <a:solidFill>
            <a:schemeClr val="accent1">
              <a:lumMod val="75000"/>
            </a:schemeClr>
          </a:solidFill>
        </p:grpSpPr>
        <p:sp>
          <p:nvSpPr>
            <p:cNvPr id="46" name="Right Triangle 45"/>
            <p:cNvSpPr/>
            <p:nvPr/>
          </p:nvSpPr>
          <p:spPr>
            <a:xfrm flipH="1">
              <a:off x="2554511" y="5341256"/>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47" name="Rectangle 46"/>
            <p:cNvSpPr/>
            <p:nvPr/>
          </p:nvSpPr>
          <p:spPr>
            <a:xfrm>
              <a:off x="2554512" y="6110513"/>
              <a:ext cx="769257" cy="74748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grpSp>
        <p:nvGrpSpPr>
          <p:cNvPr id="48" name="Group 47"/>
          <p:cNvGrpSpPr/>
          <p:nvPr userDrawn="1"/>
        </p:nvGrpSpPr>
        <p:grpSpPr>
          <a:xfrm>
            <a:off x="4343400" y="2891135"/>
            <a:ext cx="769059" cy="2143927"/>
            <a:chOff x="4862285" y="3033479"/>
            <a:chExt cx="769259" cy="2307774"/>
          </a:xfrm>
          <a:solidFill>
            <a:schemeClr val="accent2">
              <a:lumMod val="75000"/>
            </a:schemeClr>
          </a:solidFill>
        </p:grpSpPr>
        <p:sp>
          <p:nvSpPr>
            <p:cNvPr id="49" name="Rectangle 48"/>
            <p:cNvSpPr/>
            <p:nvPr/>
          </p:nvSpPr>
          <p:spPr>
            <a:xfrm>
              <a:off x="4862287" y="3802738"/>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50" name="Right Triangle 49"/>
            <p:cNvSpPr/>
            <p:nvPr/>
          </p:nvSpPr>
          <p:spPr>
            <a:xfrm flipH="1">
              <a:off x="4862285" y="3033479"/>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grpSp>
        <p:nvGrpSpPr>
          <p:cNvPr id="51" name="Group 50"/>
          <p:cNvGrpSpPr/>
          <p:nvPr userDrawn="1"/>
        </p:nvGrpSpPr>
        <p:grpSpPr>
          <a:xfrm>
            <a:off x="6705600" y="1288342"/>
            <a:ext cx="769059" cy="1607258"/>
            <a:chOff x="7170059" y="725701"/>
            <a:chExt cx="769259" cy="2307775"/>
          </a:xfrm>
          <a:solidFill>
            <a:schemeClr val="accent4">
              <a:lumMod val="75000"/>
            </a:schemeClr>
          </a:solidFill>
        </p:grpSpPr>
        <p:sp>
          <p:nvSpPr>
            <p:cNvPr id="52" name="Rectangle 51"/>
            <p:cNvSpPr/>
            <p:nvPr/>
          </p:nvSpPr>
          <p:spPr>
            <a:xfrm>
              <a:off x="7170061" y="149496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53" name="Right Triangle 52"/>
            <p:cNvSpPr/>
            <p:nvPr/>
          </p:nvSpPr>
          <p:spPr>
            <a:xfrm flipH="1">
              <a:off x="7170059" y="725701"/>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sp>
        <p:nvSpPr>
          <p:cNvPr id="54" name="Rectangle 53"/>
          <p:cNvSpPr/>
          <p:nvPr userDrawn="1"/>
        </p:nvSpPr>
        <p:spPr>
          <a:xfrm>
            <a:off x="7649648" y="1448420"/>
            <a:ext cx="1763753" cy="461665"/>
          </a:xfrm>
          <a:prstGeom prst="rect">
            <a:avLst/>
          </a:prstGeom>
        </p:spPr>
        <p:txBody>
          <a:bodyPr wrap="none">
            <a:spAutoFit/>
          </a:bodyPr>
          <a:lstStyle/>
          <a:p>
            <a:pPr fontAlgn="auto">
              <a:spcBef>
                <a:spcPts val="0"/>
              </a:spcBef>
              <a:spcAft>
                <a:spcPts val="0"/>
              </a:spcAft>
              <a:defRPr/>
            </a:pPr>
            <a:r>
              <a:rPr lang="en-GB" b="1" dirty="0">
                <a:solidFill>
                  <a:schemeClr val="bg1"/>
                </a:solidFill>
              </a:rPr>
              <a:t>Applications</a:t>
            </a:r>
          </a:p>
        </p:txBody>
      </p:sp>
      <p:sp>
        <p:nvSpPr>
          <p:cNvPr id="55" name="Rectangle 54"/>
          <p:cNvSpPr/>
          <p:nvPr userDrawn="1"/>
        </p:nvSpPr>
        <p:spPr>
          <a:xfrm>
            <a:off x="5211011" y="3017622"/>
            <a:ext cx="1646989" cy="461665"/>
          </a:xfrm>
          <a:prstGeom prst="rect">
            <a:avLst/>
          </a:prstGeom>
          <a:effectLst/>
        </p:spPr>
        <p:txBody>
          <a:bodyPr wrap="none">
            <a:spAutoFit/>
          </a:bodyPr>
          <a:lstStyle/>
          <a:p>
            <a:pPr fontAlgn="auto">
              <a:spcBef>
                <a:spcPts val="0"/>
              </a:spcBef>
              <a:spcAft>
                <a:spcPts val="0"/>
              </a:spcAft>
              <a:defRPr/>
            </a:pPr>
            <a:r>
              <a:rPr lang="en-GB" b="1" dirty="0">
                <a:solidFill>
                  <a:schemeClr val="bg1"/>
                </a:solidFill>
              </a:rPr>
              <a:t>Description</a:t>
            </a:r>
          </a:p>
        </p:txBody>
      </p:sp>
      <p:sp>
        <p:nvSpPr>
          <p:cNvPr id="56" name="Rectangle 55"/>
          <p:cNvSpPr/>
          <p:nvPr userDrawn="1"/>
        </p:nvSpPr>
        <p:spPr>
          <a:xfrm>
            <a:off x="1790554" y="5176241"/>
            <a:ext cx="3162446" cy="461665"/>
          </a:xfrm>
          <a:prstGeom prst="rect">
            <a:avLst/>
          </a:prstGeom>
        </p:spPr>
        <p:txBody>
          <a:bodyPr wrap="square">
            <a:spAutoFit/>
          </a:bodyPr>
          <a:lstStyle/>
          <a:p>
            <a:pPr algn="ctr" fontAlgn="auto">
              <a:spcBef>
                <a:spcPts val="0"/>
              </a:spcBef>
              <a:spcAft>
                <a:spcPts val="0"/>
              </a:spcAft>
              <a:defRPr/>
            </a:pPr>
            <a:r>
              <a:rPr lang="en-GB" b="1" dirty="0">
                <a:solidFill>
                  <a:schemeClr val="bg1"/>
                </a:solidFill>
              </a:rPr>
              <a:t>Development Stage </a:t>
            </a:r>
          </a:p>
        </p:txBody>
      </p:sp>
      <p:sp>
        <p:nvSpPr>
          <p:cNvPr id="57" name="TextBox 56"/>
          <p:cNvSpPr txBox="1"/>
          <p:nvPr userDrawn="1"/>
        </p:nvSpPr>
        <p:spPr>
          <a:xfrm>
            <a:off x="5984636" y="6079950"/>
            <a:ext cx="1351717" cy="369332"/>
          </a:xfrm>
          <a:prstGeom prst="rect">
            <a:avLst/>
          </a:prstGeom>
          <a:noFill/>
        </p:spPr>
        <p:txBody>
          <a:bodyPr wrap="none" rtlCol="0">
            <a:spAutoFit/>
          </a:bodyPr>
          <a:lstStyle/>
          <a:p>
            <a:r>
              <a:rPr lang="en-US" sz="1800" dirty="0">
                <a:solidFill>
                  <a:schemeClr val="tx1">
                    <a:lumMod val="75000"/>
                    <a:lumOff val="25000"/>
                  </a:schemeClr>
                </a:solidFill>
                <a:latin typeface="Arial" pitchFamily="34" charset="0"/>
                <a:cs typeface="Arial" pitchFamily="34" charset="0"/>
              </a:rPr>
              <a:t>Technology</a:t>
            </a:r>
          </a:p>
        </p:txBody>
      </p:sp>
      <p:sp>
        <p:nvSpPr>
          <p:cNvPr id="58" name="TextBox 57"/>
          <p:cNvSpPr txBox="1"/>
          <p:nvPr userDrawn="1"/>
        </p:nvSpPr>
        <p:spPr>
          <a:xfrm>
            <a:off x="8609479" y="6062706"/>
            <a:ext cx="1067921" cy="400110"/>
          </a:xfrm>
          <a:prstGeom prst="rect">
            <a:avLst/>
          </a:prstGeom>
          <a:noFill/>
        </p:spPr>
        <p:txBody>
          <a:bodyPr wrap="none" rtlCol="0">
            <a:spAutoFit/>
          </a:bodyPr>
          <a:lstStyle/>
          <a:p>
            <a:r>
              <a:rPr lang="en-US" sz="2000" dirty="0">
                <a:solidFill>
                  <a:schemeClr val="tx1">
                    <a:lumMod val="75000"/>
                    <a:lumOff val="25000"/>
                  </a:schemeClr>
                </a:solidFill>
                <a:latin typeface="Arial" pitchFamily="34" charset="0"/>
                <a:cs typeface="Arial" pitchFamily="34" charset="0"/>
              </a:rPr>
              <a:t>Product</a:t>
            </a:r>
            <a:endParaRPr lang="en-US" sz="2200" dirty="0">
              <a:solidFill>
                <a:schemeClr val="tx1">
                  <a:lumMod val="75000"/>
                  <a:lumOff val="25000"/>
                </a:schemeClr>
              </a:solidFill>
              <a:latin typeface="Arial" pitchFamily="34" charset="0"/>
              <a:cs typeface="Arial" pitchFamily="34" charset="0"/>
            </a:endParaRPr>
          </a:p>
        </p:txBody>
      </p:sp>
      <p:sp>
        <p:nvSpPr>
          <p:cNvPr id="59" name="TextBox 58"/>
          <p:cNvSpPr txBox="1"/>
          <p:nvPr userDrawn="1"/>
        </p:nvSpPr>
        <p:spPr>
          <a:xfrm>
            <a:off x="3339709" y="6079950"/>
            <a:ext cx="1412566" cy="400110"/>
          </a:xfrm>
          <a:prstGeom prst="rect">
            <a:avLst/>
          </a:prstGeom>
          <a:noFill/>
        </p:spPr>
        <p:txBody>
          <a:bodyPr wrap="none" rtlCol="0">
            <a:spAutoFit/>
          </a:bodyPr>
          <a:lstStyle/>
          <a:p>
            <a:r>
              <a:rPr lang="en-US" sz="2000" dirty="0">
                <a:solidFill>
                  <a:schemeClr val="tx1">
                    <a:lumMod val="75000"/>
                    <a:lumOff val="25000"/>
                  </a:schemeClr>
                </a:solidFill>
                <a:latin typeface="Arial" pitchFamily="34" charset="0"/>
                <a:cs typeface="Arial" pitchFamily="34" charset="0"/>
              </a:rPr>
              <a:t>Know How</a:t>
            </a:r>
            <a:endParaRPr lang="en-US" sz="2200" dirty="0">
              <a:solidFill>
                <a:schemeClr val="tx1">
                  <a:lumMod val="75000"/>
                  <a:lumOff val="25000"/>
                </a:schemeClr>
              </a:solidFill>
              <a:latin typeface="Arial" pitchFamily="34" charset="0"/>
              <a:cs typeface="Arial" pitchFamily="34" charset="0"/>
            </a:endParaRPr>
          </a:p>
        </p:txBody>
      </p:sp>
      <p:sp>
        <p:nvSpPr>
          <p:cNvPr id="60" name="Title 23"/>
          <p:cNvSpPr txBox="1">
            <a:spLocks/>
          </p:cNvSpPr>
          <p:nvPr userDrawn="1"/>
        </p:nvSpPr>
        <p:spPr>
          <a:xfrm>
            <a:off x="6293733" y="304800"/>
            <a:ext cx="5888742" cy="787281"/>
          </a:xfrm>
          <a:prstGeom prst="rect">
            <a:avLst/>
          </a:prstGeom>
        </p:spPr>
        <p:txBody>
          <a:bodyPr vert="horz" lIns="91436" tIns="45718" rIns="91436" bIns="45718" rtlCol="0" anchor="ctr">
            <a:noAutofit/>
          </a:bodyPr>
          <a:lstStyle>
            <a:lvl1pPr algn="l" defTabSz="1218845" rtl="0" eaLnBrk="1" latinLnBrk="0" hangingPunct="1">
              <a:spcBef>
                <a:spcPct val="0"/>
              </a:spcBef>
              <a:buNone/>
              <a:defRPr sz="3199" b="0" i="0" u="none" kern="1200">
                <a:solidFill>
                  <a:schemeClr val="tx1">
                    <a:lumMod val="65000"/>
                    <a:lumOff val="35000"/>
                  </a:schemeClr>
                </a:solidFill>
                <a:latin typeface="+mj-lt"/>
                <a:ea typeface="+mj-ea"/>
                <a:cs typeface="+mj-cs"/>
              </a:defRPr>
            </a:lvl1pPr>
          </a:lstStyle>
          <a:p>
            <a:pPr algn="ctr"/>
            <a:endParaRPr lang="en-AU" sz="2800" b="1" dirty="0">
              <a:solidFill>
                <a:schemeClr val="bg2">
                  <a:lumMod val="25000"/>
                </a:schemeClr>
              </a:solidFill>
              <a:latin typeface="Arial" panose="020B0604020202020204" pitchFamily="34" charset="0"/>
              <a:cs typeface="Arial" panose="020B0604020202020204" pitchFamily="34" charset="0"/>
            </a:endParaRPr>
          </a:p>
        </p:txBody>
      </p:sp>
      <p:sp>
        <p:nvSpPr>
          <p:cNvPr id="61" name="Slide Number Placeholder 21"/>
          <p:cNvSpPr txBox="1">
            <a:spLocks/>
          </p:cNvSpPr>
          <p:nvPr userDrawn="1"/>
        </p:nvSpPr>
        <p:spPr>
          <a:xfrm>
            <a:off x="-1981200" y="6359531"/>
            <a:ext cx="2844800" cy="365125"/>
          </a:xfrm>
          <a:prstGeom prst="rect">
            <a:avLst/>
          </a:prstGeom>
        </p:spPr>
        <p:txBody>
          <a:bodyPr vert="horz" lIns="91436" tIns="45718" rIns="91436" bIns="45718" rtlCol="0" anchor="ctr"/>
          <a:lstStyle>
            <a:defPPr>
              <a:defRPr lang="en-US"/>
            </a:defPPr>
            <a:lvl1pPr marL="0" algn="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fld id="{5939B1FA-81F2-4940-9AF3-5EAFB5D6669B}" type="slidenum">
              <a:rPr lang="en-US" smtClean="0">
                <a:solidFill>
                  <a:prstClr val="black">
                    <a:tint val="75000"/>
                  </a:prstClr>
                </a:solidFill>
              </a:rPr>
              <a:pPr/>
              <a:t>‹#›</a:t>
            </a:fld>
            <a:endParaRPr lang="en-US" dirty="0">
              <a:solidFill>
                <a:prstClr val="black">
                  <a:tint val="75000"/>
                </a:prstClr>
              </a:solidFill>
            </a:endParaRPr>
          </a:p>
        </p:txBody>
      </p:sp>
      <p:sp>
        <p:nvSpPr>
          <p:cNvPr id="62" name="Oval 61"/>
          <p:cNvSpPr/>
          <p:nvPr userDrawn="1"/>
        </p:nvSpPr>
        <p:spPr>
          <a:xfrm>
            <a:off x="8172303" y="6061798"/>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
        <p:nvSpPr>
          <p:cNvPr id="63" name="Oval 62"/>
          <p:cNvSpPr/>
          <p:nvPr userDrawn="1"/>
        </p:nvSpPr>
        <p:spPr>
          <a:xfrm>
            <a:off x="2884428" y="6079950"/>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
        <p:nvSpPr>
          <p:cNvPr id="64" name="Oval 63"/>
          <p:cNvSpPr/>
          <p:nvPr userDrawn="1"/>
        </p:nvSpPr>
        <p:spPr>
          <a:xfrm>
            <a:off x="5562600" y="6079950"/>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Tree>
    <p:extLst>
      <p:ext uri="{BB962C8B-B14F-4D97-AF65-F5344CB8AC3E}">
        <p14:creationId xmlns:p14="http://schemas.microsoft.com/office/powerpoint/2010/main" val="39659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1" y="2130429"/>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1" cy="1752600"/>
          </a:xfrm>
        </p:spPr>
        <p:txBody>
          <a:bodyPr/>
          <a:lstStyle>
            <a:lvl1pPr marL="0" indent="0" algn="ctr">
              <a:buNone/>
              <a:defRPr>
                <a:solidFill>
                  <a:schemeClr val="tx1">
                    <a:tint val="75000"/>
                  </a:schemeClr>
                </a:solidFill>
              </a:defRPr>
            </a:lvl1pPr>
            <a:lvl2pPr marL="609422" indent="0" algn="ctr">
              <a:buNone/>
              <a:defRPr>
                <a:solidFill>
                  <a:schemeClr val="tx1">
                    <a:tint val="75000"/>
                  </a:schemeClr>
                </a:solidFill>
              </a:defRPr>
            </a:lvl2pPr>
            <a:lvl3pPr marL="1218845" indent="0" algn="ctr">
              <a:buNone/>
              <a:defRPr>
                <a:solidFill>
                  <a:schemeClr val="tx1">
                    <a:tint val="75000"/>
                  </a:schemeClr>
                </a:solidFill>
              </a:defRPr>
            </a:lvl3pPr>
            <a:lvl4pPr marL="1828267" indent="0" algn="ctr">
              <a:buNone/>
              <a:defRPr>
                <a:solidFill>
                  <a:schemeClr val="tx1">
                    <a:tint val="75000"/>
                  </a:schemeClr>
                </a:solidFill>
              </a:defRPr>
            </a:lvl4pPr>
            <a:lvl5pPr marL="2437689" indent="0" algn="ctr">
              <a:buNone/>
              <a:defRPr>
                <a:solidFill>
                  <a:schemeClr val="tx1">
                    <a:tint val="75000"/>
                  </a:schemeClr>
                </a:solidFill>
              </a:defRPr>
            </a:lvl5pPr>
            <a:lvl6pPr marL="3047111" indent="0" algn="ctr">
              <a:buNone/>
              <a:defRPr>
                <a:solidFill>
                  <a:schemeClr val="tx1">
                    <a:tint val="75000"/>
                  </a:schemeClr>
                </a:solidFill>
              </a:defRPr>
            </a:lvl6pPr>
            <a:lvl7pPr marL="3656534" indent="0" algn="ctr">
              <a:buNone/>
              <a:defRPr>
                <a:solidFill>
                  <a:schemeClr val="tx1">
                    <a:tint val="75000"/>
                  </a:schemeClr>
                </a:solidFill>
              </a:defRPr>
            </a:lvl7pPr>
            <a:lvl8pPr marL="4265955" indent="0" algn="ctr">
              <a:buNone/>
              <a:defRPr>
                <a:solidFill>
                  <a:schemeClr val="tx1">
                    <a:tint val="75000"/>
                  </a:schemeClr>
                </a:solidFill>
              </a:defRPr>
            </a:lvl8pPr>
            <a:lvl9pPr marL="48753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0F97F65-0E76-4744-82CD-DD5354848ACD}" type="datetime1">
              <a:rPr lang="en-US" smtClean="0">
                <a:solidFill>
                  <a:prstClr val="black">
                    <a:tint val="75000"/>
                  </a:prstClr>
                </a:solidFill>
              </a:rPr>
              <a:t>11/22/2022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39000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6" name="Slide Number Placeholder 5"/>
          <p:cNvSpPr>
            <a:spLocks noGrp="1"/>
          </p:cNvSpPr>
          <p:nvPr>
            <p:ph type="sldNum" sz="quarter" idx="12"/>
          </p:nvPr>
        </p:nvSpPr>
        <p:spPr>
          <a:xfrm>
            <a:off x="-1981200" y="6359531"/>
            <a:ext cx="2844800" cy="365125"/>
          </a:xfrm>
        </p:spPr>
        <p:txBody>
          <a:bodyPr/>
          <a:lstStyle>
            <a:lvl1pPr>
              <a:defRPr sz="2400"/>
            </a:lvl1pPr>
          </a:lstStyle>
          <a:p>
            <a:fld id="{5939B1FA-81F2-4940-9AF3-5EAFB5D6669B}" type="slidenum">
              <a:rPr lang="en-US" smtClean="0">
                <a:solidFill>
                  <a:prstClr val="black">
                    <a:tint val="75000"/>
                  </a:prstClr>
                </a:solidFill>
              </a:rPr>
              <a:pPr/>
              <a:t>‹#›</a:t>
            </a:fld>
            <a:endParaRPr lang="en-US" dirty="0">
              <a:solidFill>
                <a:prstClr val="black">
                  <a:tint val="75000"/>
                </a:prstClr>
              </a:solidFill>
            </a:endParaRPr>
          </a:p>
        </p:txBody>
      </p:sp>
      <p:grpSp>
        <p:nvGrpSpPr>
          <p:cNvPr id="87" name="Group 86"/>
          <p:cNvGrpSpPr/>
          <p:nvPr userDrawn="1"/>
        </p:nvGrpSpPr>
        <p:grpSpPr>
          <a:xfrm>
            <a:off x="2064458" y="5035064"/>
            <a:ext cx="3048001" cy="769059"/>
            <a:chOff x="2413592" y="5341255"/>
            <a:chExt cx="3217952" cy="769259"/>
          </a:xfrm>
          <a:effectLst>
            <a:outerShdw blurRad="50800" dist="38100" dir="5400000" algn="t" rotWithShape="0">
              <a:prstClr val="black">
                <a:alpha val="40000"/>
              </a:prstClr>
            </a:outerShdw>
          </a:effectLst>
        </p:grpSpPr>
        <p:sp>
          <p:nvSpPr>
            <p:cNvPr id="88" name="Rectangle 87"/>
            <p:cNvSpPr/>
            <p:nvPr/>
          </p:nvSpPr>
          <p:spPr>
            <a:xfrm rot="5400000">
              <a:off x="3253310" y="4501539"/>
              <a:ext cx="769257" cy="244869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89" name="Right Triangle 88"/>
            <p:cNvSpPr/>
            <p:nvPr/>
          </p:nvSpPr>
          <p:spPr>
            <a:xfrm flipV="1">
              <a:off x="4862285" y="5341255"/>
              <a:ext cx="769259" cy="76925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grpSp>
        <p:nvGrpSpPr>
          <p:cNvPr id="90" name="Group 89"/>
          <p:cNvGrpSpPr/>
          <p:nvPr userDrawn="1"/>
        </p:nvGrpSpPr>
        <p:grpSpPr>
          <a:xfrm>
            <a:off x="5105400" y="2895600"/>
            <a:ext cx="2369259" cy="769059"/>
            <a:chOff x="5631544" y="3033478"/>
            <a:chExt cx="2307774" cy="769259"/>
          </a:xfrm>
          <a:solidFill>
            <a:schemeClr val="accent2"/>
          </a:solidFill>
          <a:effectLst>
            <a:outerShdw blurRad="50800" dist="38100" dir="5400000" algn="t" rotWithShape="0">
              <a:prstClr val="black">
                <a:alpha val="40000"/>
              </a:prstClr>
            </a:outerShdw>
          </a:effectLst>
        </p:grpSpPr>
        <p:sp>
          <p:nvSpPr>
            <p:cNvPr id="91" name="Rectangle 90"/>
            <p:cNvSpPr/>
            <p:nvPr/>
          </p:nvSpPr>
          <p:spPr>
            <a:xfrm rot="5400000">
              <a:off x="6016173" y="264885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92" name="Right Triangle 91"/>
            <p:cNvSpPr/>
            <p:nvPr/>
          </p:nvSpPr>
          <p:spPr>
            <a:xfrm flipV="1">
              <a:off x="7170059" y="3033478"/>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sp>
        <p:nvSpPr>
          <p:cNvPr id="93" name="Rectangle 92"/>
          <p:cNvSpPr/>
          <p:nvPr userDrawn="1"/>
        </p:nvSpPr>
        <p:spPr>
          <a:xfrm rot="5400000">
            <a:off x="9445270" y="-689329"/>
            <a:ext cx="769057" cy="4724400"/>
          </a:xfrm>
          <a:prstGeom prst="rect">
            <a:avLst/>
          </a:prstGeom>
          <a:solidFill>
            <a:schemeClr val="accent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nvGrpSpPr>
          <p:cNvPr id="94" name="Group 93"/>
          <p:cNvGrpSpPr/>
          <p:nvPr userDrawn="1"/>
        </p:nvGrpSpPr>
        <p:grpSpPr>
          <a:xfrm>
            <a:off x="1295401" y="5035065"/>
            <a:ext cx="769058" cy="1822935"/>
            <a:chOff x="2554511" y="5341256"/>
            <a:chExt cx="769259" cy="1516744"/>
          </a:xfrm>
          <a:solidFill>
            <a:schemeClr val="accent1">
              <a:lumMod val="75000"/>
            </a:schemeClr>
          </a:solidFill>
        </p:grpSpPr>
        <p:sp>
          <p:nvSpPr>
            <p:cNvPr id="95" name="Right Triangle 94"/>
            <p:cNvSpPr/>
            <p:nvPr/>
          </p:nvSpPr>
          <p:spPr>
            <a:xfrm flipH="1">
              <a:off x="2554511" y="5341256"/>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96" name="Rectangle 95"/>
            <p:cNvSpPr/>
            <p:nvPr/>
          </p:nvSpPr>
          <p:spPr>
            <a:xfrm>
              <a:off x="2554512" y="6110513"/>
              <a:ext cx="769257" cy="74748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grpSp>
        <p:nvGrpSpPr>
          <p:cNvPr id="97" name="Group 96"/>
          <p:cNvGrpSpPr/>
          <p:nvPr userDrawn="1"/>
        </p:nvGrpSpPr>
        <p:grpSpPr>
          <a:xfrm>
            <a:off x="4343400" y="2891135"/>
            <a:ext cx="769059" cy="2143927"/>
            <a:chOff x="4862285" y="3033479"/>
            <a:chExt cx="769259" cy="2307774"/>
          </a:xfrm>
          <a:solidFill>
            <a:schemeClr val="accent2">
              <a:lumMod val="75000"/>
            </a:schemeClr>
          </a:solidFill>
        </p:grpSpPr>
        <p:sp>
          <p:nvSpPr>
            <p:cNvPr id="98" name="Rectangle 97"/>
            <p:cNvSpPr/>
            <p:nvPr/>
          </p:nvSpPr>
          <p:spPr>
            <a:xfrm>
              <a:off x="4862287" y="3802738"/>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99" name="Right Triangle 98"/>
            <p:cNvSpPr/>
            <p:nvPr/>
          </p:nvSpPr>
          <p:spPr>
            <a:xfrm flipH="1">
              <a:off x="4862285" y="3033479"/>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grpSp>
        <p:nvGrpSpPr>
          <p:cNvPr id="100" name="Group 99"/>
          <p:cNvGrpSpPr/>
          <p:nvPr userDrawn="1"/>
        </p:nvGrpSpPr>
        <p:grpSpPr>
          <a:xfrm>
            <a:off x="6705600" y="1288342"/>
            <a:ext cx="769059" cy="1607258"/>
            <a:chOff x="7170059" y="725701"/>
            <a:chExt cx="769259" cy="2307775"/>
          </a:xfrm>
          <a:solidFill>
            <a:schemeClr val="accent4">
              <a:lumMod val="75000"/>
            </a:schemeClr>
          </a:solidFill>
        </p:grpSpPr>
        <p:sp>
          <p:nvSpPr>
            <p:cNvPr id="101" name="Rectangle 100"/>
            <p:cNvSpPr/>
            <p:nvPr/>
          </p:nvSpPr>
          <p:spPr>
            <a:xfrm>
              <a:off x="7170061" y="149496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02" name="Right Triangle 101"/>
            <p:cNvSpPr/>
            <p:nvPr/>
          </p:nvSpPr>
          <p:spPr>
            <a:xfrm flipH="1">
              <a:off x="7170059" y="725701"/>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sp>
        <p:nvSpPr>
          <p:cNvPr id="103" name="Rectangle 102"/>
          <p:cNvSpPr/>
          <p:nvPr userDrawn="1"/>
        </p:nvSpPr>
        <p:spPr>
          <a:xfrm>
            <a:off x="7649648" y="1448420"/>
            <a:ext cx="1763753" cy="461665"/>
          </a:xfrm>
          <a:prstGeom prst="rect">
            <a:avLst/>
          </a:prstGeom>
        </p:spPr>
        <p:txBody>
          <a:bodyPr wrap="none">
            <a:spAutoFit/>
          </a:bodyPr>
          <a:lstStyle/>
          <a:p>
            <a:pPr fontAlgn="auto">
              <a:spcBef>
                <a:spcPts val="0"/>
              </a:spcBef>
              <a:spcAft>
                <a:spcPts val="0"/>
              </a:spcAft>
              <a:defRPr/>
            </a:pPr>
            <a:r>
              <a:rPr lang="en-GB" b="1" dirty="0">
                <a:solidFill>
                  <a:schemeClr val="bg1"/>
                </a:solidFill>
              </a:rPr>
              <a:t>Applications</a:t>
            </a:r>
          </a:p>
        </p:txBody>
      </p:sp>
      <p:sp>
        <p:nvSpPr>
          <p:cNvPr id="104" name="Rectangle 103"/>
          <p:cNvSpPr/>
          <p:nvPr userDrawn="1"/>
        </p:nvSpPr>
        <p:spPr>
          <a:xfrm>
            <a:off x="5211011" y="3017622"/>
            <a:ext cx="1646989" cy="461665"/>
          </a:xfrm>
          <a:prstGeom prst="rect">
            <a:avLst/>
          </a:prstGeom>
          <a:effectLst/>
        </p:spPr>
        <p:txBody>
          <a:bodyPr wrap="none">
            <a:spAutoFit/>
          </a:bodyPr>
          <a:lstStyle/>
          <a:p>
            <a:pPr fontAlgn="auto">
              <a:spcBef>
                <a:spcPts val="0"/>
              </a:spcBef>
              <a:spcAft>
                <a:spcPts val="0"/>
              </a:spcAft>
              <a:defRPr/>
            </a:pPr>
            <a:r>
              <a:rPr lang="en-GB" b="1" dirty="0">
                <a:solidFill>
                  <a:schemeClr val="bg1"/>
                </a:solidFill>
              </a:rPr>
              <a:t>Description</a:t>
            </a:r>
          </a:p>
        </p:txBody>
      </p:sp>
      <p:sp>
        <p:nvSpPr>
          <p:cNvPr id="105" name="Rectangle 104"/>
          <p:cNvSpPr/>
          <p:nvPr userDrawn="1"/>
        </p:nvSpPr>
        <p:spPr>
          <a:xfrm>
            <a:off x="1790554" y="5176241"/>
            <a:ext cx="3162446" cy="461665"/>
          </a:xfrm>
          <a:prstGeom prst="rect">
            <a:avLst/>
          </a:prstGeom>
        </p:spPr>
        <p:txBody>
          <a:bodyPr wrap="square">
            <a:spAutoFit/>
          </a:bodyPr>
          <a:lstStyle/>
          <a:p>
            <a:pPr algn="ctr" fontAlgn="auto">
              <a:spcBef>
                <a:spcPts val="0"/>
              </a:spcBef>
              <a:spcAft>
                <a:spcPts val="0"/>
              </a:spcAft>
              <a:defRPr/>
            </a:pPr>
            <a:r>
              <a:rPr lang="en-GB" b="1" dirty="0">
                <a:solidFill>
                  <a:schemeClr val="bg1"/>
                </a:solidFill>
              </a:rPr>
              <a:t>Development Stage </a:t>
            </a:r>
          </a:p>
        </p:txBody>
      </p:sp>
      <p:sp>
        <p:nvSpPr>
          <p:cNvPr id="106" name="TextBox 105"/>
          <p:cNvSpPr txBox="1"/>
          <p:nvPr userDrawn="1"/>
        </p:nvSpPr>
        <p:spPr>
          <a:xfrm>
            <a:off x="5984636" y="6079950"/>
            <a:ext cx="1351717" cy="369332"/>
          </a:xfrm>
          <a:prstGeom prst="rect">
            <a:avLst/>
          </a:prstGeom>
          <a:noFill/>
        </p:spPr>
        <p:txBody>
          <a:bodyPr wrap="none" rtlCol="0">
            <a:spAutoFit/>
          </a:bodyPr>
          <a:lstStyle/>
          <a:p>
            <a:r>
              <a:rPr lang="en-US" sz="1800" dirty="0">
                <a:solidFill>
                  <a:schemeClr val="tx1">
                    <a:lumMod val="75000"/>
                    <a:lumOff val="25000"/>
                  </a:schemeClr>
                </a:solidFill>
                <a:latin typeface="Arial" pitchFamily="34" charset="0"/>
                <a:cs typeface="Arial" pitchFamily="34" charset="0"/>
              </a:rPr>
              <a:t>Technology</a:t>
            </a:r>
          </a:p>
        </p:txBody>
      </p:sp>
      <p:sp>
        <p:nvSpPr>
          <p:cNvPr id="107" name="TextBox 106"/>
          <p:cNvSpPr txBox="1"/>
          <p:nvPr userDrawn="1"/>
        </p:nvSpPr>
        <p:spPr>
          <a:xfrm>
            <a:off x="8609479" y="6062706"/>
            <a:ext cx="1067921" cy="400110"/>
          </a:xfrm>
          <a:prstGeom prst="rect">
            <a:avLst/>
          </a:prstGeom>
          <a:noFill/>
        </p:spPr>
        <p:txBody>
          <a:bodyPr wrap="none" rtlCol="0">
            <a:spAutoFit/>
          </a:bodyPr>
          <a:lstStyle/>
          <a:p>
            <a:r>
              <a:rPr lang="en-US" sz="2000" dirty="0">
                <a:solidFill>
                  <a:schemeClr val="tx1">
                    <a:lumMod val="75000"/>
                    <a:lumOff val="25000"/>
                  </a:schemeClr>
                </a:solidFill>
                <a:latin typeface="Arial" pitchFamily="34" charset="0"/>
                <a:cs typeface="Arial" pitchFamily="34" charset="0"/>
              </a:rPr>
              <a:t>Product</a:t>
            </a:r>
            <a:endParaRPr lang="en-US" sz="2200" dirty="0">
              <a:solidFill>
                <a:schemeClr val="tx1">
                  <a:lumMod val="75000"/>
                  <a:lumOff val="25000"/>
                </a:schemeClr>
              </a:solidFill>
              <a:latin typeface="Arial" pitchFamily="34" charset="0"/>
              <a:cs typeface="Arial" pitchFamily="34" charset="0"/>
            </a:endParaRPr>
          </a:p>
        </p:txBody>
      </p:sp>
      <p:sp>
        <p:nvSpPr>
          <p:cNvPr id="108" name="TextBox 107"/>
          <p:cNvSpPr txBox="1"/>
          <p:nvPr userDrawn="1"/>
        </p:nvSpPr>
        <p:spPr>
          <a:xfrm>
            <a:off x="3339709" y="6079950"/>
            <a:ext cx="1412566" cy="400110"/>
          </a:xfrm>
          <a:prstGeom prst="rect">
            <a:avLst/>
          </a:prstGeom>
          <a:noFill/>
        </p:spPr>
        <p:txBody>
          <a:bodyPr wrap="none" rtlCol="0">
            <a:spAutoFit/>
          </a:bodyPr>
          <a:lstStyle/>
          <a:p>
            <a:r>
              <a:rPr lang="en-US" sz="2000" dirty="0">
                <a:solidFill>
                  <a:schemeClr val="tx1">
                    <a:lumMod val="75000"/>
                    <a:lumOff val="25000"/>
                  </a:schemeClr>
                </a:solidFill>
                <a:latin typeface="Arial" pitchFamily="34" charset="0"/>
                <a:cs typeface="Arial" pitchFamily="34" charset="0"/>
              </a:rPr>
              <a:t>Know How</a:t>
            </a:r>
            <a:endParaRPr lang="en-US" sz="2200" dirty="0">
              <a:solidFill>
                <a:schemeClr val="tx1">
                  <a:lumMod val="75000"/>
                  <a:lumOff val="25000"/>
                </a:schemeClr>
              </a:solidFill>
              <a:latin typeface="Arial" pitchFamily="34" charset="0"/>
              <a:cs typeface="Arial" pitchFamily="34" charset="0"/>
            </a:endParaRPr>
          </a:p>
        </p:txBody>
      </p:sp>
      <p:sp>
        <p:nvSpPr>
          <p:cNvPr id="109" name="Title 23"/>
          <p:cNvSpPr txBox="1">
            <a:spLocks/>
          </p:cNvSpPr>
          <p:nvPr userDrawn="1"/>
        </p:nvSpPr>
        <p:spPr>
          <a:xfrm>
            <a:off x="6293733" y="304800"/>
            <a:ext cx="5888742" cy="787281"/>
          </a:xfrm>
          <a:prstGeom prst="rect">
            <a:avLst/>
          </a:prstGeom>
        </p:spPr>
        <p:txBody>
          <a:bodyPr vert="horz" lIns="91436" tIns="45718" rIns="91436" bIns="45718" rtlCol="0" anchor="ctr">
            <a:noAutofit/>
          </a:bodyPr>
          <a:lstStyle>
            <a:lvl1pPr algn="l" defTabSz="1218845" rtl="0" eaLnBrk="1" latinLnBrk="0" hangingPunct="1">
              <a:spcBef>
                <a:spcPct val="0"/>
              </a:spcBef>
              <a:buNone/>
              <a:defRPr sz="3199" b="0" i="0" u="none" kern="1200">
                <a:solidFill>
                  <a:schemeClr val="tx1">
                    <a:lumMod val="65000"/>
                    <a:lumOff val="35000"/>
                  </a:schemeClr>
                </a:solidFill>
                <a:latin typeface="+mj-lt"/>
                <a:ea typeface="+mj-ea"/>
                <a:cs typeface="+mj-cs"/>
              </a:defRPr>
            </a:lvl1pPr>
          </a:lstStyle>
          <a:p>
            <a:pPr algn="ctr"/>
            <a:endParaRPr lang="en-AU" sz="2800" b="1" dirty="0">
              <a:solidFill>
                <a:schemeClr val="bg2">
                  <a:lumMod val="25000"/>
                </a:schemeClr>
              </a:solidFill>
              <a:latin typeface="Arial" panose="020B0604020202020204" pitchFamily="34" charset="0"/>
              <a:cs typeface="Arial" panose="020B0604020202020204" pitchFamily="34" charset="0"/>
            </a:endParaRPr>
          </a:p>
        </p:txBody>
      </p:sp>
      <p:sp>
        <p:nvSpPr>
          <p:cNvPr id="110" name="Slide Number Placeholder 21"/>
          <p:cNvSpPr txBox="1">
            <a:spLocks/>
          </p:cNvSpPr>
          <p:nvPr userDrawn="1"/>
        </p:nvSpPr>
        <p:spPr>
          <a:xfrm>
            <a:off x="-1981200" y="6359531"/>
            <a:ext cx="2844800" cy="365125"/>
          </a:xfrm>
          <a:prstGeom prst="rect">
            <a:avLst/>
          </a:prstGeom>
        </p:spPr>
        <p:txBody>
          <a:bodyPr vert="horz" lIns="91436" tIns="45718" rIns="91436" bIns="45718" rtlCol="0" anchor="ctr"/>
          <a:lstStyle>
            <a:defPPr>
              <a:defRPr lang="en-US"/>
            </a:defPPr>
            <a:lvl1pPr marL="0" algn="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fld id="{5939B1FA-81F2-4940-9AF3-5EAFB5D6669B}" type="slidenum">
              <a:rPr lang="en-US" smtClean="0">
                <a:solidFill>
                  <a:prstClr val="black">
                    <a:tint val="75000"/>
                  </a:prstClr>
                </a:solidFill>
              </a:rPr>
              <a:pPr/>
              <a:t>‹#›</a:t>
            </a:fld>
            <a:endParaRPr lang="en-US" dirty="0">
              <a:solidFill>
                <a:prstClr val="black">
                  <a:tint val="75000"/>
                </a:prstClr>
              </a:solidFill>
            </a:endParaRPr>
          </a:p>
        </p:txBody>
      </p:sp>
      <p:sp>
        <p:nvSpPr>
          <p:cNvPr id="111" name="Oval 110"/>
          <p:cNvSpPr/>
          <p:nvPr userDrawn="1"/>
        </p:nvSpPr>
        <p:spPr>
          <a:xfrm>
            <a:off x="8153400" y="6061798"/>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
        <p:nvSpPr>
          <p:cNvPr id="112" name="Oval 111"/>
          <p:cNvSpPr/>
          <p:nvPr userDrawn="1"/>
        </p:nvSpPr>
        <p:spPr>
          <a:xfrm>
            <a:off x="2819400" y="6079950"/>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
        <p:nvSpPr>
          <p:cNvPr id="113" name="Oval 112"/>
          <p:cNvSpPr/>
          <p:nvPr userDrawn="1"/>
        </p:nvSpPr>
        <p:spPr>
          <a:xfrm>
            <a:off x="5486400" y="6079950"/>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
        <p:nvSpPr>
          <p:cNvPr id="116" name="Content Placeholder 115"/>
          <p:cNvSpPr>
            <a:spLocks noGrp="1"/>
          </p:cNvSpPr>
          <p:nvPr>
            <p:ph sz="quarter" idx="13"/>
          </p:nvPr>
        </p:nvSpPr>
        <p:spPr>
          <a:xfrm>
            <a:off x="7473950" y="152400"/>
            <a:ext cx="4565650" cy="1066800"/>
          </a:xfrm>
        </p:spPr>
        <p:txBody>
          <a:bodyPr>
            <a:normAutofit/>
          </a:bodyPr>
          <a:lstStyle>
            <a:lvl1pPr marL="0" indent="0">
              <a:buNone/>
              <a:defRPr sz="2800"/>
            </a:lvl1pPr>
          </a:lstStyle>
          <a:p>
            <a:pPr lvl="0"/>
            <a:endParaRPr lang="fa-IR" dirty="0"/>
          </a:p>
        </p:txBody>
      </p:sp>
      <p:sp>
        <p:nvSpPr>
          <p:cNvPr id="146" name="Text Placeholder 145"/>
          <p:cNvSpPr>
            <a:spLocks noGrp="1"/>
          </p:cNvSpPr>
          <p:nvPr>
            <p:ph type="body" sz="quarter" idx="14"/>
          </p:nvPr>
        </p:nvSpPr>
        <p:spPr>
          <a:xfrm>
            <a:off x="7620000" y="2133600"/>
            <a:ext cx="4495800" cy="990600"/>
          </a:xfrm>
        </p:spPr>
        <p:txBody>
          <a:bodyPr>
            <a:normAutofit/>
          </a:bodyPr>
          <a:lstStyle>
            <a:lvl1pPr marL="457067" indent="-457067">
              <a:buFont typeface="Wingdings" panose="05000000000000000000" pitchFamily="2" charset="2"/>
              <a:buChar char="ü"/>
              <a:defRPr sz="2400"/>
            </a:lvl1pPr>
          </a:lstStyle>
          <a:p>
            <a:pPr lvl="0"/>
            <a:endParaRPr lang="fa-IR" dirty="0"/>
          </a:p>
        </p:txBody>
      </p:sp>
      <p:sp>
        <p:nvSpPr>
          <p:cNvPr id="150" name="Content Placeholder 149"/>
          <p:cNvSpPr>
            <a:spLocks noGrp="1"/>
          </p:cNvSpPr>
          <p:nvPr>
            <p:ph sz="quarter" idx="17"/>
          </p:nvPr>
        </p:nvSpPr>
        <p:spPr>
          <a:xfrm>
            <a:off x="5211763" y="3733800"/>
            <a:ext cx="6827837" cy="1600200"/>
          </a:xfrm>
        </p:spPr>
        <p:txBody>
          <a:bodyPr>
            <a:normAutofit/>
          </a:bodyPr>
          <a:lstStyle>
            <a:lvl1pPr marL="0" indent="0" algn="just">
              <a:buNone/>
              <a:defRPr sz="2400"/>
            </a:lvl1pPr>
          </a:lstStyle>
          <a:p>
            <a:pPr lvl="0"/>
            <a:endParaRPr lang="fa-IR" dirty="0"/>
          </a:p>
        </p:txBody>
      </p:sp>
      <p:sp>
        <p:nvSpPr>
          <p:cNvPr id="33" name="TextBox 32"/>
          <p:cNvSpPr txBox="1"/>
          <p:nvPr userDrawn="1"/>
        </p:nvSpPr>
        <p:spPr>
          <a:xfrm>
            <a:off x="10819279" y="6067040"/>
            <a:ext cx="1040670" cy="400110"/>
          </a:xfrm>
          <a:prstGeom prst="rect">
            <a:avLst/>
          </a:prstGeom>
          <a:noFill/>
        </p:spPr>
        <p:txBody>
          <a:bodyPr wrap="none" rtlCol="0">
            <a:spAutoFit/>
          </a:bodyPr>
          <a:lstStyle/>
          <a:p>
            <a:r>
              <a:rPr lang="en-US" sz="2000" dirty="0">
                <a:solidFill>
                  <a:schemeClr val="tx1">
                    <a:lumMod val="75000"/>
                    <a:lumOff val="25000"/>
                  </a:schemeClr>
                </a:solidFill>
                <a:latin typeface="Arial" pitchFamily="34" charset="0"/>
                <a:cs typeface="Arial" pitchFamily="34" charset="0"/>
              </a:rPr>
              <a:t>Service</a:t>
            </a:r>
            <a:endParaRPr lang="en-US" sz="2200" dirty="0">
              <a:solidFill>
                <a:schemeClr val="tx1">
                  <a:lumMod val="75000"/>
                  <a:lumOff val="25000"/>
                </a:schemeClr>
              </a:solidFill>
              <a:latin typeface="Arial" pitchFamily="34" charset="0"/>
              <a:cs typeface="Arial" pitchFamily="34" charset="0"/>
            </a:endParaRPr>
          </a:p>
        </p:txBody>
      </p:sp>
      <p:sp>
        <p:nvSpPr>
          <p:cNvPr id="34" name="Oval 33"/>
          <p:cNvSpPr/>
          <p:nvPr userDrawn="1"/>
        </p:nvSpPr>
        <p:spPr>
          <a:xfrm>
            <a:off x="10269478" y="6028761"/>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
        <p:nvSpPr>
          <p:cNvPr id="35" name="Rectangle 34"/>
          <p:cNvSpPr/>
          <p:nvPr userDrawn="1"/>
        </p:nvSpPr>
        <p:spPr>
          <a:xfrm>
            <a:off x="10210800" y="-2248438"/>
            <a:ext cx="11506200" cy="11410954"/>
          </a:xfrm>
          <a:prstGeom prst="rect">
            <a:avLst/>
          </a:prstGeom>
          <a:blipFill dpi="0" rotWithShape="1">
            <a:blip r:embed="rId2">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6699085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7" name="Slide Number Placeholder 5"/>
          <p:cNvSpPr txBox="1">
            <a:spLocks/>
          </p:cNvSpPr>
          <p:nvPr userDrawn="1"/>
        </p:nvSpPr>
        <p:spPr>
          <a:xfrm>
            <a:off x="-1981200" y="6359531"/>
            <a:ext cx="2844800" cy="365125"/>
          </a:xfrm>
          <a:prstGeom prst="rect">
            <a:avLst/>
          </a:prstGeom>
        </p:spPr>
        <p:txBody>
          <a:bodyPr vert="horz" lIns="91436" tIns="45718" rIns="91436" bIns="45718" rtlCol="0" anchor="ctr"/>
          <a:lstStyle>
            <a:defPPr>
              <a:defRPr lang="en-US"/>
            </a:defPPr>
            <a:lvl1pPr marL="0" algn="r" defTabSz="1218987" rtl="0" eaLnBrk="1" latinLnBrk="0" hangingPunct="1">
              <a:defRPr sz="24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fld id="{5939B1FA-81F2-4940-9AF3-5EAFB5D6669B}" type="slidenum">
              <a:rPr lang="en-US" smtClean="0">
                <a:solidFill>
                  <a:prstClr val="black">
                    <a:tint val="75000"/>
                  </a:prstClr>
                </a:solidFill>
              </a:rPr>
              <a:pPr/>
              <a:t>‹#›</a:t>
            </a:fld>
            <a:endParaRPr lang="en-US" dirty="0">
              <a:solidFill>
                <a:prstClr val="black">
                  <a:tint val="75000"/>
                </a:prstClr>
              </a:solidFill>
            </a:endParaRPr>
          </a:p>
        </p:txBody>
      </p:sp>
      <p:grpSp>
        <p:nvGrpSpPr>
          <p:cNvPr id="8" name="Group 7"/>
          <p:cNvGrpSpPr/>
          <p:nvPr userDrawn="1"/>
        </p:nvGrpSpPr>
        <p:grpSpPr>
          <a:xfrm>
            <a:off x="2064458" y="5035064"/>
            <a:ext cx="3048001" cy="769059"/>
            <a:chOff x="2413592" y="5341255"/>
            <a:chExt cx="3217952" cy="769259"/>
          </a:xfrm>
          <a:effectLst>
            <a:outerShdw blurRad="50800" dist="38100" dir="5400000" algn="t" rotWithShape="0">
              <a:prstClr val="black">
                <a:alpha val="40000"/>
              </a:prstClr>
            </a:outerShdw>
          </a:effectLst>
        </p:grpSpPr>
        <p:sp>
          <p:nvSpPr>
            <p:cNvPr id="9" name="Rectangle 8"/>
            <p:cNvSpPr/>
            <p:nvPr/>
          </p:nvSpPr>
          <p:spPr>
            <a:xfrm rot="5400000">
              <a:off x="3253310" y="4501539"/>
              <a:ext cx="769257" cy="244869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0" name="Right Triangle 9"/>
            <p:cNvSpPr/>
            <p:nvPr/>
          </p:nvSpPr>
          <p:spPr>
            <a:xfrm flipV="1">
              <a:off x="4862285" y="5341255"/>
              <a:ext cx="769259" cy="76925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grpSp>
        <p:nvGrpSpPr>
          <p:cNvPr id="11" name="Group 10"/>
          <p:cNvGrpSpPr/>
          <p:nvPr userDrawn="1"/>
        </p:nvGrpSpPr>
        <p:grpSpPr>
          <a:xfrm>
            <a:off x="5105400" y="2895600"/>
            <a:ext cx="2369259" cy="769059"/>
            <a:chOff x="5631544" y="3033478"/>
            <a:chExt cx="2307774" cy="769259"/>
          </a:xfrm>
          <a:solidFill>
            <a:schemeClr val="accent2"/>
          </a:solidFill>
          <a:effectLst>
            <a:outerShdw blurRad="50800" dist="38100" dir="5400000" algn="t" rotWithShape="0">
              <a:prstClr val="black">
                <a:alpha val="40000"/>
              </a:prstClr>
            </a:outerShdw>
          </a:effectLst>
        </p:grpSpPr>
        <p:sp>
          <p:nvSpPr>
            <p:cNvPr id="12" name="Rectangle 11"/>
            <p:cNvSpPr/>
            <p:nvPr/>
          </p:nvSpPr>
          <p:spPr>
            <a:xfrm rot="5400000">
              <a:off x="6016173" y="264885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3" name="Right Triangle 12"/>
            <p:cNvSpPr/>
            <p:nvPr/>
          </p:nvSpPr>
          <p:spPr>
            <a:xfrm flipV="1">
              <a:off x="7170059" y="3033478"/>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sp>
        <p:nvSpPr>
          <p:cNvPr id="14" name="Rectangle 13"/>
          <p:cNvSpPr/>
          <p:nvPr userDrawn="1"/>
        </p:nvSpPr>
        <p:spPr>
          <a:xfrm rot="5400000">
            <a:off x="9445270" y="-689329"/>
            <a:ext cx="769057" cy="4724400"/>
          </a:xfrm>
          <a:prstGeom prst="rect">
            <a:avLst/>
          </a:prstGeom>
          <a:solidFill>
            <a:schemeClr val="accent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nvGrpSpPr>
          <p:cNvPr id="15" name="Group 14"/>
          <p:cNvGrpSpPr/>
          <p:nvPr userDrawn="1"/>
        </p:nvGrpSpPr>
        <p:grpSpPr>
          <a:xfrm>
            <a:off x="1295401" y="5035065"/>
            <a:ext cx="769058" cy="1822935"/>
            <a:chOff x="2554511" y="5341256"/>
            <a:chExt cx="769259" cy="1516744"/>
          </a:xfrm>
          <a:solidFill>
            <a:schemeClr val="accent1">
              <a:lumMod val="75000"/>
            </a:schemeClr>
          </a:solidFill>
        </p:grpSpPr>
        <p:sp>
          <p:nvSpPr>
            <p:cNvPr id="16" name="Right Triangle 15"/>
            <p:cNvSpPr/>
            <p:nvPr/>
          </p:nvSpPr>
          <p:spPr>
            <a:xfrm flipH="1">
              <a:off x="2554511" y="5341256"/>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7" name="Rectangle 16"/>
            <p:cNvSpPr/>
            <p:nvPr/>
          </p:nvSpPr>
          <p:spPr>
            <a:xfrm>
              <a:off x="2554512" y="6110513"/>
              <a:ext cx="769257" cy="74748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grpSp>
        <p:nvGrpSpPr>
          <p:cNvPr id="18" name="Group 17"/>
          <p:cNvGrpSpPr/>
          <p:nvPr userDrawn="1"/>
        </p:nvGrpSpPr>
        <p:grpSpPr>
          <a:xfrm>
            <a:off x="4343400" y="2891135"/>
            <a:ext cx="769059" cy="2143927"/>
            <a:chOff x="4862285" y="3033479"/>
            <a:chExt cx="769259" cy="2307774"/>
          </a:xfrm>
          <a:solidFill>
            <a:schemeClr val="accent2">
              <a:lumMod val="75000"/>
            </a:schemeClr>
          </a:solidFill>
        </p:grpSpPr>
        <p:sp>
          <p:nvSpPr>
            <p:cNvPr id="19" name="Rectangle 18"/>
            <p:cNvSpPr/>
            <p:nvPr/>
          </p:nvSpPr>
          <p:spPr>
            <a:xfrm>
              <a:off x="4862287" y="3802738"/>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20" name="Right Triangle 19"/>
            <p:cNvSpPr/>
            <p:nvPr/>
          </p:nvSpPr>
          <p:spPr>
            <a:xfrm flipH="1">
              <a:off x="4862285" y="3033479"/>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grpSp>
        <p:nvGrpSpPr>
          <p:cNvPr id="21" name="Group 20"/>
          <p:cNvGrpSpPr/>
          <p:nvPr userDrawn="1"/>
        </p:nvGrpSpPr>
        <p:grpSpPr>
          <a:xfrm>
            <a:off x="6705600" y="1288342"/>
            <a:ext cx="769059" cy="1607258"/>
            <a:chOff x="7170059" y="725701"/>
            <a:chExt cx="769259" cy="2307775"/>
          </a:xfrm>
          <a:solidFill>
            <a:schemeClr val="accent4">
              <a:lumMod val="75000"/>
            </a:schemeClr>
          </a:solidFill>
        </p:grpSpPr>
        <p:sp>
          <p:nvSpPr>
            <p:cNvPr id="22" name="Rectangle 21"/>
            <p:cNvSpPr/>
            <p:nvPr/>
          </p:nvSpPr>
          <p:spPr>
            <a:xfrm>
              <a:off x="7170061" y="149496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23" name="Right Triangle 22"/>
            <p:cNvSpPr/>
            <p:nvPr/>
          </p:nvSpPr>
          <p:spPr>
            <a:xfrm flipH="1">
              <a:off x="7170059" y="725701"/>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sp>
        <p:nvSpPr>
          <p:cNvPr id="24" name="Rectangle 23"/>
          <p:cNvSpPr/>
          <p:nvPr userDrawn="1"/>
        </p:nvSpPr>
        <p:spPr>
          <a:xfrm>
            <a:off x="7649648" y="1448420"/>
            <a:ext cx="1763753" cy="461665"/>
          </a:xfrm>
          <a:prstGeom prst="rect">
            <a:avLst/>
          </a:prstGeom>
        </p:spPr>
        <p:txBody>
          <a:bodyPr wrap="none">
            <a:spAutoFit/>
          </a:bodyPr>
          <a:lstStyle/>
          <a:p>
            <a:pPr fontAlgn="auto">
              <a:spcBef>
                <a:spcPts val="0"/>
              </a:spcBef>
              <a:spcAft>
                <a:spcPts val="0"/>
              </a:spcAft>
              <a:defRPr/>
            </a:pPr>
            <a:r>
              <a:rPr lang="en-GB" b="1" dirty="0">
                <a:solidFill>
                  <a:schemeClr val="bg1"/>
                </a:solidFill>
              </a:rPr>
              <a:t>Applications</a:t>
            </a:r>
          </a:p>
        </p:txBody>
      </p:sp>
      <p:sp>
        <p:nvSpPr>
          <p:cNvPr id="25" name="Rectangle 24"/>
          <p:cNvSpPr/>
          <p:nvPr userDrawn="1"/>
        </p:nvSpPr>
        <p:spPr>
          <a:xfrm>
            <a:off x="5211011" y="3017622"/>
            <a:ext cx="1646989" cy="461665"/>
          </a:xfrm>
          <a:prstGeom prst="rect">
            <a:avLst/>
          </a:prstGeom>
          <a:effectLst/>
        </p:spPr>
        <p:txBody>
          <a:bodyPr wrap="none">
            <a:spAutoFit/>
          </a:bodyPr>
          <a:lstStyle/>
          <a:p>
            <a:pPr fontAlgn="auto">
              <a:spcBef>
                <a:spcPts val="0"/>
              </a:spcBef>
              <a:spcAft>
                <a:spcPts val="0"/>
              </a:spcAft>
              <a:defRPr/>
            </a:pPr>
            <a:r>
              <a:rPr lang="en-GB" b="1" dirty="0">
                <a:solidFill>
                  <a:schemeClr val="bg1"/>
                </a:solidFill>
              </a:rPr>
              <a:t>Description</a:t>
            </a:r>
          </a:p>
        </p:txBody>
      </p:sp>
      <p:sp>
        <p:nvSpPr>
          <p:cNvPr id="26" name="Rectangle 25"/>
          <p:cNvSpPr/>
          <p:nvPr userDrawn="1"/>
        </p:nvSpPr>
        <p:spPr>
          <a:xfrm>
            <a:off x="1790554" y="5176241"/>
            <a:ext cx="3162446" cy="461665"/>
          </a:xfrm>
          <a:prstGeom prst="rect">
            <a:avLst/>
          </a:prstGeom>
        </p:spPr>
        <p:txBody>
          <a:bodyPr wrap="square">
            <a:spAutoFit/>
          </a:bodyPr>
          <a:lstStyle/>
          <a:p>
            <a:pPr algn="ctr" fontAlgn="auto">
              <a:spcBef>
                <a:spcPts val="0"/>
              </a:spcBef>
              <a:spcAft>
                <a:spcPts val="0"/>
              </a:spcAft>
              <a:defRPr/>
            </a:pPr>
            <a:r>
              <a:rPr lang="en-GB" b="1" dirty="0">
                <a:solidFill>
                  <a:schemeClr val="bg1"/>
                </a:solidFill>
              </a:rPr>
              <a:t>Development Stage </a:t>
            </a:r>
          </a:p>
        </p:txBody>
      </p:sp>
      <p:sp>
        <p:nvSpPr>
          <p:cNvPr id="27" name="TextBox 26"/>
          <p:cNvSpPr txBox="1"/>
          <p:nvPr userDrawn="1"/>
        </p:nvSpPr>
        <p:spPr>
          <a:xfrm>
            <a:off x="5984636" y="6079950"/>
            <a:ext cx="1351717" cy="369332"/>
          </a:xfrm>
          <a:prstGeom prst="rect">
            <a:avLst/>
          </a:prstGeom>
          <a:noFill/>
        </p:spPr>
        <p:txBody>
          <a:bodyPr wrap="none" rtlCol="0">
            <a:spAutoFit/>
          </a:bodyPr>
          <a:lstStyle/>
          <a:p>
            <a:r>
              <a:rPr lang="en-US" sz="1800" dirty="0">
                <a:solidFill>
                  <a:schemeClr val="tx1">
                    <a:lumMod val="75000"/>
                    <a:lumOff val="25000"/>
                  </a:schemeClr>
                </a:solidFill>
                <a:latin typeface="Arial" pitchFamily="34" charset="0"/>
                <a:cs typeface="Arial" pitchFamily="34" charset="0"/>
              </a:rPr>
              <a:t>Technology</a:t>
            </a:r>
          </a:p>
        </p:txBody>
      </p:sp>
      <p:sp>
        <p:nvSpPr>
          <p:cNvPr id="28" name="TextBox 27"/>
          <p:cNvSpPr txBox="1"/>
          <p:nvPr userDrawn="1"/>
        </p:nvSpPr>
        <p:spPr>
          <a:xfrm>
            <a:off x="8609479" y="6062706"/>
            <a:ext cx="1067921" cy="400110"/>
          </a:xfrm>
          <a:prstGeom prst="rect">
            <a:avLst/>
          </a:prstGeom>
          <a:noFill/>
        </p:spPr>
        <p:txBody>
          <a:bodyPr wrap="none" rtlCol="0">
            <a:spAutoFit/>
          </a:bodyPr>
          <a:lstStyle/>
          <a:p>
            <a:r>
              <a:rPr lang="en-US" sz="2000" dirty="0">
                <a:solidFill>
                  <a:schemeClr val="tx1">
                    <a:lumMod val="75000"/>
                    <a:lumOff val="25000"/>
                  </a:schemeClr>
                </a:solidFill>
                <a:latin typeface="Arial" pitchFamily="34" charset="0"/>
                <a:cs typeface="Arial" pitchFamily="34" charset="0"/>
              </a:rPr>
              <a:t>Product</a:t>
            </a:r>
            <a:endParaRPr lang="en-US" sz="2200" dirty="0">
              <a:solidFill>
                <a:schemeClr val="tx1">
                  <a:lumMod val="75000"/>
                  <a:lumOff val="25000"/>
                </a:schemeClr>
              </a:solidFill>
              <a:latin typeface="Arial" pitchFamily="34" charset="0"/>
              <a:cs typeface="Arial" pitchFamily="34" charset="0"/>
            </a:endParaRPr>
          </a:p>
        </p:txBody>
      </p:sp>
      <p:sp>
        <p:nvSpPr>
          <p:cNvPr id="29" name="TextBox 28"/>
          <p:cNvSpPr txBox="1"/>
          <p:nvPr userDrawn="1"/>
        </p:nvSpPr>
        <p:spPr>
          <a:xfrm>
            <a:off x="3339709" y="6079950"/>
            <a:ext cx="1412566" cy="400110"/>
          </a:xfrm>
          <a:prstGeom prst="rect">
            <a:avLst/>
          </a:prstGeom>
          <a:noFill/>
        </p:spPr>
        <p:txBody>
          <a:bodyPr wrap="none" rtlCol="0">
            <a:spAutoFit/>
          </a:bodyPr>
          <a:lstStyle/>
          <a:p>
            <a:r>
              <a:rPr lang="en-US" sz="2000" dirty="0">
                <a:solidFill>
                  <a:schemeClr val="tx1">
                    <a:lumMod val="75000"/>
                    <a:lumOff val="25000"/>
                  </a:schemeClr>
                </a:solidFill>
                <a:latin typeface="Arial" pitchFamily="34" charset="0"/>
                <a:cs typeface="Arial" pitchFamily="34" charset="0"/>
              </a:rPr>
              <a:t>Know How</a:t>
            </a:r>
            <a:endParaRPr lang="en-US" sz="2200" dirty="0">
              <a:solidFill>
                <a:schemeClr val="tx1">
                  <a:lumMod val="75000"/>
                  <a:lumOff val="25000"/>
                </a:schemeClr>
              </a:solidFill>
              <a:latin typeface="Arial" pitchFamily="34" charset="0"/>
              <a:cs typeface="Arial" pitchFamily="34" charset="0"/>
            </a:endParaRPr>
          </a:p>
        </p:txBody>
      </p:sp>
      <p:sp>
        <p:nvSpPr>
          <p:cNvPr id="30" name="Title 23"/>
          <p:cNvSpPr txBox="1">
            <a:spLocks/>
          </p:cNvSpPr>
          <p:nvPr userDrawn="1"/>
        </p:nvSpPr>
        <p:spPr>
          <a:xfrm>
            <a:off x="6293733" y="304800"/>
            <a:ext cx="5888742" cy="787281"/>
          </a:xfrm>
          <a:prstGeom prst="rect">
            <a:avLst/>
          </a:prstGeom>
        </p:spPr>
        <p:txBody>
          <a:bodyPr vert="horz" lIns="91436" tIns="45718" rIns="91436" bIns="45718" rtlCol="0" anchor="ctr">
            <a:noAutofit/>
          </a:bodyPr>
          <a:lstStyle>
            <a:lvl1pPr algn="l" defTabSz="1218845" rtl="0" eaLnBrk="1" latinLnBrk="0" hangingPunct="1">
              <a:spcBef>
                <a:spcPct val="0"/>
              </a:spcBef>
              <a:buNone/>
              <a:defRPr sz="3199" b="0" i="0" u="none" kern="1200">
                <a:solidFill>
                  <a:schemeClr val="tx1">
                    <a:lumMod val="65000"/>
                    <a:lumOff val="35000"/>
                  </a:schemeClr>
                </a:solidFill>
                <a:latin typeface="+mj-lt"/>
                <a:ea typeface="+mj-ea"/>
                <a:cs typeface="+mj-cs"/>
              </a:defRPr>
            </a:lvl1pPr>
          </a:lstStyle>
          <a:p>
            <a:pPr algn="ctr"/>
            <a:endParaRPr lang="en-AU" sz="2800" b="1" dirty="0">
              <a:solidFill>
                <a:schemeClr val="bg2">
                  <a:lumMod val="25000"/>
                </a:schemeClr>
              </a:solidFill>
              <a:latin typeface="Arial" panose="020B0604020202020204" pitchFamily="34" charset="0"/>
              <a:cs typeface="Arial" panose="020B0604020202020204" pitchFamily="34" charset="0"/>
            </a:endParaRPr>
          </a:p>
        </p:txBody>
      </p:sp>
      <p:sp>
        <p:nvSpPr>
          <p:cNvPr id="31" name="Slide Number Placeholder 21"/>
          <p:cNvSpPr txBox="1">
            <a:spLocks/>
          </p:cNvSpPr>
          <p:nvPr userDrawn="1"/>
        </p:nvSpPr>
        <p:spPr>
          <a:xfrm>
            <a:off x="-1981200" y="6359531"/>
            <a:ext cx="2844800" cy="365125"/>
          </a:xfrm>
          <a:prstGeom prst="rect">
            <a:avLst/>
          </a:prstGeom>
        </p:spPr>
        <p:txBody>
          <a:bodyPr vert="horz" lIns="91436" tIns="45718" rIns="91436" bIns="45718" rtlCol="0" anchor="ctr"/>
          <a:lstStyle>
            <a:defPPr>
              <a:defRPr lang="en-US"/>
            </a:defPPr>
            <a:lvl1pPr marL="0" algn="r" defTabSz="1218987" rtl="0" eaLnBrk="1" latinLnBrk="0" hangingPunct="1">
              <a:defRPr sz="1600" kern="1200">
                <a:solidFill>
                  <a:schemeClr val="tx1">
                    <a:tint val="75000"/>
                  </a:schemeClr>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fld id="{5939B1FA-81F2-4940-9AF3-5EAFB5D6669B}" type="slidenum">
              <a:rPr lang="en-US" smtClean="0">
                <a:solidFill>
                  <a:prstClr val="black">
                    <a:tint val="75000"/>
                  </a:prstClr>
                </a:solidFill>
              </a:rPr>
              <a:pPr/>
              <a:t>‹#›</a:t>
            </a:fld>
            <a:endParaRPr lang="en-US" dirty="0">
              <a:solidFill>
                <a:prstClr val="black">
                  <a:tint val="75000"/>
                </a:prstClr>
              </a:solidFill>
            </a:endParaRPr>
          </a:p>
        </p:txBody>
      </p:sp>
      <p:sp>
        <p:nvSpPr>
          <p:cNvPr id="32" name="Oval 31"/>
          <p:cNvSpPr/>
          <p:nvPr userDrawn="1"/>
        </p:nvSpPr>
        <p:spPr>
          <a:xfrm>
            <a:off x="8153400" y="6061798"/>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
        <p:nvSpPr>
          <p:cNvPr id="33" name="Oval 32"/>
          <p:cNvSpPr/>
          <p:nvPr userDrawn="1"/>
        </p:nvSpPr>
        <p:spPr>
          <a:xfrm>
            <a:off x="2819400" y="6079950"/>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
        <p:nvSpPr>
          <p:cNvPr id="34" name="Oval 33"/>
          <p:cNvSpPr/>
          <p:nvPr userDrawn="1"/>
        </p:nvSpPr>
        <p:spPr>
          <a:xfrm>
            <a:off x="5486400" y="6079950"/>
            <a:ext cx="468000" cy="468000"/>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dirty="0">
              <a:cs typeface="B Nazanin" panose="00000400000000000000" pitchFamily="2" charset="-78"/>
            </a:endParaRPr>
          </a:p>
        </p:txBody>
      </p:sp>
      <p:sp>
        <p:nvSpPr>
          <p:cNvPr id="35" name="Content Placeholder 115"/>
          <p:cNvSpPr>
            <a:spLocks noGrp="1"/>
          </p:cNvSpPr>
          <p:nvPr>
            <p:ph sz="quarter" idx="13"/>
          </p:nvPr>
        </p:nvSpPr>
        <p:spPr>
          <a:xfrm>
            <a:off x="7473950" y="152400"/>
            <a:ext cx="4565650" cy="1066800"/>
          </a:xfrm>
        </p:spPr>
        <p:txBody>
          <a:bodyPr>
            <a:normAutofit/>
          </a:bodyPr>
          <a:lstStyle>
            <a:lvl1pPr marL="0" indent="0">
              <a:buNone/>
              <a:defRPr sz="2800"/>
            </a:lvl1pPr>
          </a:lstStyle>
          <a:p>
            <a:pPr lvl="0"/>
            <a:endParaRPr lang="fa-IR" dirty="0"/>
          </a:p>
        </p:txBody>
      </p:sp>
      <p:sp>
        <p:nvSpPr>
          <p:cNvPr id="36" name="Text Placeholder 145"/>
          <p:cNvSpPr>
            <a:spLocks noGrp="1"/>
          </p:cNvSpPr>
          <p:nvPr>
            <p:ph type="body" sz="quarter" idx="14"/>
          </p:nvPr>
        </p:nvSpPr>
        <p:spPr>
          <a:xfrm>
            <a:off x="7620000" y="2133600"/>
            <a:ext cx="4495800" cy="990600"/>
          </a:xfrm>
        </p:spPr>
        <p:txBody>
          <a:bodyPr>
            <a:normAutofit/>
          </a:bodyPr>
          <a:lstStyle>
            <a:lvl1pPr marL="457067" indent="-457067">
              <a:buFont typeface="Wingdings" panose="05000000000000000000" pitchFamily="2" charset="2"/>
              <a:buChar char="ü"/>
              <a:defRPr sz="2400"/>
            </a:lvl1pPr>
          </a:lstStyle>
          <a:p>
            <a:pPr lvl="0"/>
            <a:endParaRPr lang="fa-IR" dirty="0"/>
          </a:p>
        </p:txBody>
      </p:sp>
      <p:sp>
        <p:nvSpPr>
          <p:cNvPr id="37" name="Content Placeholder 149"/>
          <p:cNvSpPr>
            <a:spLocks noGrp="1"/>
          </p:cNvSpPr>
          <p:nvPr>
            <p:ph sz="quarter" idx="17"/>
          </p:nvPr>
        </p:nvSpPr>
        <p:spPr>
          <a:xfrm>
            <a:off x="5211763" y="3733800"/>
            <a:ext cx="6827837" cy="1600200"/>
          </a:xfrm>
        </p:spPr>
        <p:txBody>
          <a:bodyPr>
            <a:normAutofit/>
          </a:bodyPr>
          <a:lstStyle>
            <a:lvl1pPr marL="0" indent="0">
              <a:buNone/>
              <a:defRPr sz="2400"/>
            </a:lvl1pPr>
          </a:lstStyle>
          <a:p>
            <a:pPr lvl="0"/>
            <a:endParaRPr lang="fa-IR" dirty="0"/>
          </a:p>
        </p:txBody>
      </p:sp>
    </p:spTree>
    <p:extLst>
      <p:ext uri="{BB962C8B-B14F-4D97-AF65-F5344CB8AC3E}">
        <p14:creationId xmlns:p14="http://schemas.microsoft.com/office/powerpoint/2010/main" val="128951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09600" y="1600202"/>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2"/>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A188E6-A6B1-4060-80C5-A5261790DAB8}" type="datetime1">
              <a:rPr lang="en-US" smtClean="0">
                <a:solidFill>
                  <a:prstClr val="black">
                    <a:tint val="75000"/>
                  </a:prstClr>
                </a:solidFill>
              </a:rPr>
              <a:t>11/22/2022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122821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4"/>
            <a:ext cx="5386917" cy="639763"/>
          </a:xfrm>
        </p:spPr>
        <p:txBody>
          <a:bodyPr anchor="b"/>
          <a:lstStyle>
            <a:lvl1pPr marL="0" indent="0">
              <a:buNone/>
              <a:defRPr sz="3199" b="1"/>
            </a:lvl1pPr>
            <a:lvl2pPr marL="609422" indent="0">
              <a:buNone/>
              <a:defRPr sz="2666" b="1"/>
            </a:lvl2pPr>
            <a:lvl3pPr marL="1218845" indent="0">
              <a:buNone/>
              <a:defRPr sz="2399" b="1"/>
            </a:lvl3pPr>
            <a:lvl4pPr marL="1828267" indent="0">
              <a:buNone/>
              <a:defRPr sz="2133" b="1"/>
            </a:lvl4pPr>
            <a:lvl5pPr marL="2437689" indent="0">
              <a:buNone/>
              <a:defRPr sz="2133" b="1"/>
            </a:lvl5pPr>
            <a:lvl6pPr marL="3047111" indent="0">
              <a:buNone/>
              <a:defRPr sz="2133" b="1"/>
            </a:lvl6pPr>
            <a:lvl7pPr marL="3656534" indent="0">
              <a:buNone/>
              <a:defRPr sz="2133" b="1"/>
            </a:lvl7pPr>
            <a:lvl8pPr marL="4265955" indent="0">
              <a:buNone/>
              <a:defRPr sz="2133" b="1"/>
            </a:lvl8pPr>
            <a:lvl9pPr marL="4875378" indent="0">
              <a:buNone/>
              <a:defRPr sz="2133"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535114"/>
            <a:ext cx="5389033" cy="639763"/>
          </a:xfrm>
        </p:spPr>
        <p:txBody>
          <a:bodyPr anchor="b"/>
          <a:lstStyle>
            <a:lvl1pPr marL="0" indent="0">
              <a:buNone/>
              <a:defRPr sz="3199" b="1"/>
            </a:lvl1pPr>
            <a:lvl2pPr marL="609422" indent="0">
              <a:buNone/>
              <a:defRPr sz="2666" b="1"/>
            </a:lvl2pPr>
            <a:lvl3pPr marL="1218845" indent="0">
              <a:buNone/>
              <a:defRPr sz="2399" b="1"/>
            </a:lvl3pPr>
            <a:lvl4pPr marL="1828267" indent="0">
              <a:buNone/>
              <a:defRPr sz="2133" b="1"/>
            </a:lvl4pPr>
            <a:lvl5pPr marL="2437689" indent="0">
              <a:buNone/>
              <a:defRPr sz="2133" b="1"/>
            </a:lvl5pPr>
            <a:lvl6pPr marL="3047111" indent="0">
              <a:buNone/>
              <a:defRPr sz="2133" b="1"/>
            </a:lvl6pPr>
            <a:lvl7pPr marL="3656534" indent="0">
              <a:buNone/>
              <a:defRPr sz="2133" b="1"/>
            </a:lvl7pPr>
            <a:lvl8pPr marL="4265955" indent="0">
              <a:buNone/>
              <a:defRPr sz="2133" b="1"/>
            </a:lvl8pPr>
            <a:lvl9pPr marL="48753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BA403DB-11B7-4CB7-823A-CED9CA455BA1}" type="datetime1">
              <a:rPr lang="en-US" smtClean="0">
                <a:solidFill>
                  <a:prstClr val="black">
                    <a:tint val="75000"/>
                  </a:prstClr>
                </a:solidFill>
              </a:rPr>
              <a:t>11/22/2022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80171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269EA6DE-55B6-45E5-AE57-9CE760A5D04B}" type="datetime1">
              <a:rPr lang="en-US" smtClean="0">
                <a:solidFill>
                  <a:prstClr val="black">
                    <a:tint val="75000"/>
                  </a:prstClr>
                </a:solidFill>
              </a:rPr>
              <a:t>11/22/2022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6" name="Title 1"/>
          <p:cNvSpPr>
            <a:spLocks noGrp="1"/>
          </p:cNvSpPr>
          <p:nvPr>
            <p:ph type="title"/>
          </p:nvPr>
        </p:nvSpPr>
        <p:spPr>
          <a:xfrm>
            <a:off x="7010400" y="274641"/>
            <a:ext cx="4572001" cy="715961"/>
          </a:xfrm>
        </p:spPr>
        <p:txBody>
          <a:bodyPr>
            <a:normAutofit/>
          </a:bodyPr>
          <a:lstStyle>
            <a:lvl1pPr algn="l">
              <a:defRPr sz="3732">
                <a:solidFill>
                  <a:schemeClr val="tx1">
                    <a:lumMod val="65000"/>
                    <a:lumOff val="35000"/>
                  </a:schemeClr>
                </a:solidFill>
              </a:defRPr>
            </a:lvl1pPr>
          </a:lstStyle>
          <a:p>
            <a:r>
              <a:rPr lang="en-US" dirty="0"/>
              <a:t>Click to edit Master title style</a:t>
            </a:r>
          </a:p>
        </p:txBody>
      </p:sp>
    </p:spTree>
    <p:extLst>
      <p:ext uri="{BB962C8B-B14F-4D97-AF65-F5344CB8AC3E}">
        <p14:creationId xmlns:p14="http://schemas.microsoft.com/office/powerpoint/2010/main" val="860516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DB2FD557-D341-460D-8A62-69AAAAD05D02}" type="datetime1">
              <a:rPr lang="en-US" smtClean="0">
                <a:solidFill>
                  <a:prstClr val="black">
                    <a:tint val="75000"/>
                  </a:prstClr>
                </a:solidFill>
              </a:rPr>
              <a:t>11/22/2022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bg1">
                    <a:lumMod val="50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600" y="990600"/>
            <a:ext cx="10972801" cy="508000"/>
          </a:xfrm>
        </p:spPr>
        <p:txBody>
          <a:bodyPr>
            <a:noAutofit/>
          </a:bodyPr>
          <a:lstStyle>
            <a:lvl1pPr marL="0" indent="0">
              <a:buNone/>
              <a:defRPr sz="1866">
                <a:solidFill>
                  <a:schemeClr val="bg1">
                    <a:lumMod val="50000"/>
                  </a:schemeClr>
                </a:solidFill>
              </a:defRPr>
            </a:lvl1pPr>
          </a:lstStyle>
          <a:p>
            <a:pPr lvl="0"/>
            <a:r>
              <a:rPr lang="en-US"/>
              <a:t>Subtitle</a:t>
            </a:r>
          </a:p>
        </p:txBody>
      </p:sp>
    </p:spTree>
    <p:extLst>
      <p:ext uri="{BB962C8B-B14F-4D97-AF65-F5344CB8AC3E}">
        <p14:creationId xmlns:p14="http://schemas.microsoft.com/office/powerpoint/2010/main" val="1543755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100000">
              <a:srgbClr val="EEEEEE"/>
            </a:gs>
            <a:gs pos="67000">
              <a:schemeClr val="bg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010400" y="274641"/>
            <a:ext cx="4572001" cy="711081"/>
          </a:xfrm>
          <a:prstGeom prst="rect">
            <a:avLst/>
          </a:prstGeom>
        </p:spPr>
        <p:txBody>
          <a:bodyPr vert="horz" lIns="91436" tIns="45718" rIns="91436" bIns="45718" rtlCol="0" anchor="ctr">
            <a:normAutofit/>
          </a:bodyPr>
          <a:lstStyle/>
          <a:p>
            <a:r>
              <a:rPr lang="en-US" dirty="0"/>
              <a:t>Click to edit Master title style</a:t>
            </a:r>
          </a:p>
        </p:txBody>
      </p:sp>
      <p:sp>
        <p:nvSpPr>
          <p:cNvPr id="3" name="Text Placeholder 2"/>
          <p:cNvSpPr>
            <a:spLocks noGrp="1"/>
          </p:cNvSpPr>
          <p:nvPr>
            <p:ph type="body" idx="1"/>
          </p:nvPr>
        </p:nvSpPr>
        <p:spPr>
          <a:xfrm>
            <a:off x="609600" y="1138426"/>
            <a:ext cx="10972801" cy="4987739"/>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737601" y="6356353"/>
            <a:ext cx="2844800" cy="365125"/>
          </a:xfrm>
          <a:prstGeom prst="rect">
            <a:avLst/>
          </a:prstGeom>
        </p:spPr>
        <p:txBody>
          <a:bodyPr vert="horz" lIns="91436" tIns="45718" rIns="91436" bIns="45718" rtlCol="0" anchor="ctr"/>
          <a:lstStyle>
            <a:lvl1pPr algn="l">
              <a:defRPr sz="1600">
                <a:solidFill>
                  <a:schemeClr val="tx1">
                    <a:tint val="75000"/>
                  </a:schemeClr>
                </a:solidFill>
              </a:defRPr>
            </a:lvl1pPr>
          </a:lstStyle>
          <a:p>
            <a:pPr defTabSz="1218895"/>
            <a:fld id="{19581D8E-07C0-4EF8-BABE-0FB7FCC373E7}" type="datetime1">
              <a:rPr lang="en-US" smtClean="0">
                <a:solidFill>
                  <a:prstClr val="black">
                    <a:tint val="75000"/>
                  </a:prstClr>
                </a:solidFill>
              </a:rPr>
              <a:t>11/22/2022</a:t>
            </a:fld>
            <a:endParaRPr lang="en-US">
              <a:solidFill>
                <a:prstClr val="black">
                  <a:tint val="75000"/>
                </a:prstClr>
              </a:solidFill>
            </a:endParaRPr>
          </a:p>
        </p:txBody>
      </p:sp>
      <p:sp>
        <p:nvSpPr>
          <p:cNvPr id="5" name="Footer Placeholder 4"/>
          <p:cNvSpPr>
            <a:spLocks noGrp="1"/>
          </p:cNvSpPr>
          <p:nvPr>
            <p:ph type="ftr" sz="quarter" idx="3"/>
          </p:nvPr>
        </p:nvSpPr>
        <p:spPr>
          <a:xfrm>
            <a:off x="4165601" y="6356353"/>
            <a:ext cx="3860800" cy="365125"/>
          </a:xfrm>
          <a:prstGeom prst="rect">
            <a:avLst/>
          </a:prstGeom>
        </p:spPr>
        <p:txBody>
          <a:bodyPr vert="horz" lIns="91436" tIns="45718" rIns="91436" bIns="45718" rtlCol="0" anchor="ctr"/>
          <a:lstStyle>
            <a:lvl1pPr algn="ctr">
              <a:defRPr sz="1600">
                <a:solidFill>
                  <a:schemeClr val="tx1">
                    <a:tint val="75000"/>
                  </a:schemeClr>
                </a:solidFill>
              </a:defRPr>
            </a:lvl1pPr>
          </a:lstStyle>
          <a:p>
            <a:pPr defTabSz="1218895"/>
            <a:endParaRPr lang="en-US">
              <a:solidFill>
                <a:prstClr val="black">
                  <a:tint val="75000"/>
                </a:prstClr>
              </a:solidFill>
            </a:endParaRPr>
          </a:p>
        </p:txBody>
      </p:sp>
      <p:sp>
        <p:nvSpPr>
          <p:cNvPr id="6" name="Slide Number Placeholder 5"/>
          <p:cNvSpPr>
            <a:spLocks noGrp="1"/>
          </p:cNvSpPr>
          <p:nvPr>
            <p:ph type="sldNum" sz="quarter" idx="4"/>
          </p:nvPr>
        </p:nvSpPr>
        <p:spPr>
          <a:xfrm>
            <a:off x="-2249791" y="6356353"/>
            <a:ext cx="2844800" cy="365125"/>
          </a:xfrm>
          <a:prstGeom prst="rect">
            <a:avLst/>
          </a:prstGeom>
        </p:spPr>
        <p:txBody>
          <a:bodyPr vert="horz" lIns="91436" tIns="45718" rIns="91436" bIns="45718" rtlCol="0" anchor="ctr"/>
          <a:lstStyle>
            <a:lvl1pPr algn="r">
              <a:defRPr sz="1600">
                <a:solidFill>
                  <a:schemeClr val="tx1">
                    <a:tint val="75000"/>
                  </a:schemeClr>
                </a:solidFill>
              </a:defRPr>
            </a:lvl1pPr>
          </a:lstStyle>
          <a:p>
            <a:pPr defTabSz="1218895"/>
            <a:fld id="{5939B1FA-81F2-4940-9AF3-5EAFB5D6669B}" type="slidenum">
              <a:rPr lang="en-US" smtClean="0">
                <a:solidFill>
                  <a:prstClr val="black">
                    <a:tint val="75000"/>
                  </a:prstClr>
                </a:solidFill>
              </a:rPr>
              <a:pPr defTabSz="1218895"/>
              <a:t>‹#›</a:t>
            </a:fld>
            <a:endParaRPr lang="en-US">
              <a:solidFill>
                <a:prstClr val="black">
                  <a:tint val="75000"/>
                </a:prstClr>
              </a:solidFill>
            </a:endParaRPr>
          </a:p>
        </p:txBody>
      </p:sp>
    </p:spTree>
    <p:extLst>
      <p:ext uri="{BB962C8B-B14F-4D97-AF65-F5344CB8AC3E}">
        <p14:creationId xmlns:p14="http://schemas.microsoft.com/office/powerpoint/2010/main" val="1395132002"/>
      </p:ext>
    </p:extLst>
  </p:cSld>
  <p:clrMap bg1="lt1" tx1="dk1" bg2="lt2" tx2="dk2" accent1="accent1" accent2="accent2" accent3="accent3" accent4="accent4" accent5="accent5" accent6="accent6" hlink="hlink" folHlink="folHlink"/>
  <p:sldLayoutIdLst>
    <p:sldLayoutId id="2147483746" r:id="rId1"/>
    <p:sldLayoutId id="2147483769"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9" r:id="rId11"/>
    <p:sldLayoutId id="2147483760" r:id="rId12"/>
    <p:sldLayoutId id="2147483761" r:id="rId13"/>
    <p:sldLayoutId id="2147483762" r:id="rId14"/>
    <p:sldLayoutId id="2147483765" r:id="rId15"/>
    <p:sldLayoutId id="2147483768" r:id="rId16"/>
  </p:sldLayoutIdLst>
  <p:hf hdr="0" ftr="0" dt="0"/>
  <p:txStyles>
    <p:titleStyle>
      <a:lvl1pPr algn="l" defTabSz="1218845" rtl="0" eaLnBrk="1" latinLnBrk="0" hangingPunct="1">
        <a:spcBef>
          <a:spcPct val="0"/>
        </a:spcBef>
        <a:buNone/>
        <a:defRPr sz="3199" b="0" i="0" u="none" kern="1200">
          <a:solidFill>
            <a:schemeClr val="tx1">
              <a:lumMod val="65000"/>
              <a:lumOff val="35000"/>
            </a:schemeClr>
          </a:solidFill>
          <a:latin typeface="+mj-lt"/>
          <a:ea typeface="+mj-ea"/>
          <a:cs typeface="+mj-cs"/>
        </a:defRPr>
      </a:lvl1pPr>
    </p:titleStyle>
    <p:bodyStyle>
      <a:lvl1pPr marL="457067" indent="-457067" algn="l" defTabSz="1218845" rtl="0" eaLnBrk="1" latinLnBrk="0" hangingPunct="1">
        <a:spcBef>
          <a:spcPct val="20000"/>
        </a:spcBef>
        <a:buFont typeface="Arial" pitchFamily="34" charset="0"/>
        <a:buChar char="•"/>
        <a:defRPr sz="3599" kern="1200">
          <a:solidFill>
            <a:schemeClr val="tx1"/>
          </a:solidFill>
          <a:latin typeface="+mj-lt"/>
          <a:ea typeface="+mn-ea"/>
          <a:cs typeface="+mn-cs"/>
        </a:defRPr>
      </a:lvl1pPr>
      <a:lvl2pPr marL="990311" indent="-380889" algn="l" defTabSz="1218845" rtl="0" eaLnBrk="1" latinLnBrk="0" hangingPunct="1">
        <a:spcBef>
          <a:spcPct val="20000"/>
        </a:spcBef>
        <a:buFont typeface="Arial" pitchFamily="34" charset="0"/>
        <a:buChar char="–"/>
        <a:defRPr sz="3199" b="0" i="0" u="none" kern="1200">
          <a:solidFill>
            <a:schemeClr val="tx1"/>
          </a:solidFill>
          <a:latin typeface="+mj-lt"/>
          <a:ea typeface="+mn-ea"/>
          <a:cs typeface="+mn-cs"/>
        </a:defRPr>
      </a:lvl2pPr>
      <a:lvl3pPr marL="1523555" indent="-304712" algn="l" defTabSz="1218845" rtl="0" eaLnBrk="1" latinLnBrk="0" hangingPunct="1">
        <a:spcBef>
          <a:spcPct val="20000"/>
        </a:spcBef>
        <a:buFont typeface="Arial" pitchFamily="34" charset="0"/>
        <a:buChar char="•"/>
        <a:defRPr sz="2399" kern="1200">
          <a:solidFill>
            <a:schemeClr val="tx1"/>
          </a:solidFill>
          <a:latin typeface="+mj-lt"/>
          <a:ea typeface="+mn-ea"/>
          <a:cs typeface="+mn-cs"/>
        </a:defRPr>
      </a:lvl3pPr>
      <a:lvl4pPr marL="2132979" indent="-304712" algn="l" defTabSz="1218845"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400" indent="-304712" algn="l" defTabSz="1218845"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1822"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6pPr>
      <a:lvl7pPr marL="3961244"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7pPr>
      <a:lvl8pPr marL="4570666"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8pPr>
      <a:lvl9pPr marL="5180089"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9pPr>
    </p:bodyStyle>
    <p:otherStyle>
      <a:defPPr>
        <a:defRPr lang="en-US"/>
      </a:defPPr>
      <a:lvl1pPr marL="0" algn="l" defTabSz="1218845" rtl="0" eaLnBrk="1" latinLnBrk="0" hangingPunct="1">
        <a:defRPr sz="2399" kern="1200">
          <a:solidFill>
            <a:schemeClr val="tx1"/>
          </a:solidFill>
          <a:latin typeface="+mn-lt"/>
          <a:ea typeface="+mn-ea"/>
          <a:cs typeface="+mn-cs"/>
        </a:defRPr>
      </a:lvl1pPr>
      <a:lvl2pPr marL="609422" algn="l" defTabSz="1218845" rtl="0" eaLnBrk="1" latinLnBrk="0" hangingPunct="1">
        <a:defRPr sz="2399" kern="1200">
          <a:solidFill>
            <a:schemeClr val="tx1"/>
          </a:solidFill>
          <a:latin typeface="+mn-lt"/>
          <a:ea typeface="+mn-ea"/>
          <a:cs typeface="+mn-cs"/>
        </a:defRPr>
      </a:lvl2pPr>
      <a:lvl3pPr marL="1218845" algn="l" defTabSz="1218845" rtl="0" eaLnBrk="1" latinLnBrk="0" hangingPunct="1">
        <a:defRPr sz="2399" kern="1200">
          <a:solidFill>
            <a:schemeClr val="tx1"/>
          </a:solidFill>
          <a:latin typeface="+mn-lt"/>
          <a:ea typeface="+mn-ea"/>
          <a:cs typeface="+mn-cs"/>
        </a:defRPr>
      </a:lvl3pPr>
      <a:lvl4pPr marL="1828267" algn="l" defTabSz="1218845" rtl="0" eaLnBrk="1" latinLnBrk="0" hangingPunct="1">
        <a:defRPr sz="2399" kern="1200">
          <a:solidFill>
            <a:schemeClr val="tx1"/>
          </a:solidFill>
          <a:latin typeface="+mn-lt"/>
          <a:ea typeface="+mn-ea"/>
          <a:cs typeface="+mn-cs"/>
        </a:defRPr>
      </a:lvl4pPr>
      <a:lvl5pPr marL="2437689" algn="l" defTabSz="1218845" rtl="0" eaLnBrk="1" latinLnBrk="0" hangingPunct="1">
        <a:defRPr sz="2399" kern="1200">
          <a:solidFill>
            <a:schemeClr val="tx1"/>
          </a:solidFill>
          <a:latin typeface="+mn-lt"/>
          <a:ea typeface="+mn-ea"/>
          <a:cs typeface="+mn-cs"/>
        </a:defRPr>
      </a:lvl5pPr>
      <a:lvl6pPr marL="3047111" algn="l" defTabSz="1218845" rtl="0" eaLnBrk="1" latinLnBrk="0" hangingPunct="1">
        <a:defRPr sz="2399" kern="1200">
          <a:solidFill>
            <a:schemeClr val="tx1"/>
          </a:solidFill>
          <a:latin typeface="+mn-lt"/>
          <a:ea typeface="+mn-ea"/>
          <a:cs typeface="+mn-cs"/>
        </a:defRPr>
      </a:lvl6pPr>
      <a:lvl7pPr marL="3656534" algn="l" defTabSz="1218845" rtl="0" eaLnBrk="1" latinLnBrk="0" hangingPunct="1">
        <a:defRPr sz="2399" kern="1200">
          <a:solidFill>
            <a:schemeClr val="tx1"/>
          </a:solidFill>
          <a:latin typeface="+mn-lt"/>
          <a:ea typeface="+mn-ea"/>
          <a:cs typeface="+mn-cs"/>
        </a:defRPr>
      </a:lvl7pPr>
      <a:lvl8pPr marL="4265955" algn="l" defTabSz="1218845" rtl="0" eaLnBrk="1" latinLnBrk="0" hangingPunct="1">
        <a:defRPr sz="2399" kern="1200">
          <a:solidFill>
            <a:schemeClr val="tx1"/>
          </a:solidFill>
          <a:latin typeface="+mn-lt"/>
          <a:ea typeface="+mn-ea"/>
          <a:cs typeface="+mn-cs"/>
        </a:defRPr>
      </a:lvl8pPr>
      <a:lvl9pPr marL="4875378" algn="l" defTabSz="1218845"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hyperlink" Target="https://searchenterpriseai.techtarget.com/definition/machine-learning-ML" TargetMode="External"/><Relationship Id="rId3" Type="http://schemas.openxmlformats.org/officeDocument/2006/relationships/slideLayout" Target="../slideLayouts/slideLayout8.xml"/><Relationship Id="rId7" Type="http://schemas.openxmlformats.org/officeDocument/2006/relationships/hyperlink" Target="https://searchenterpriseai.techtarget.com/definition/AI-Artificial-Intelligence"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internetofthingsagenda.techtarget.com/definition/Internet-of-Things-IoT" TargetMode="External"/><Relationship Id="rId5" Type="http://schemas.openxmlformats.org/officeDocument/2006/relationships/hyperlink" Target="https://searchcloudcomputing.techtarget.com/definition/public-cloud" TargetMode="External"/><Relationship Id="rId10" Type="http://schemas.openxmlformats.org/officeDocument/2006/relationships/image" Target="../media/image4.png"/><Relationship Id="rId4" Type="http://schemas.openxmlformats.org/officeDocument/2006/relationships/hyperlink" Target="https://searchdatacenter.techtarget.com/definition/data-center" TargetMode="External"/><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8.xml"/><Relationship Id="rId7" Type="http://schemas.openxmlformats.org/officeDocument/2006/relationships/image" Target="../media/image6.emf"/><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mailto:a_khonsari@ut.ac.ir" TargetMode="External"/><Relationship Id="rId5" Type="http://schemas.openxmlformats.org/officeDocument/2006/relationships/hyperlink" Target="mailto:ak@ipm.ir" TargetMode="External"/><Relationship Id="rId4" Type="http://schemas.openxmlformats.org/officeDocument/2006/relationships/hyperlink" Target="https://hpnl.i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p:cNvSpPr/>
          <p:nvPr/>
        </p:nvSpPr>
        <p:spPr>
          <a:xfrm>
            <a:off x="7391400" y="2123059"/>
            <a:ext cx="2209800" cy="1077218"/>
          </a:xfrm>
          <a:prstGeom prst="rect">
            <a:avLst/>
          </a:prstGeom>
        </p:spPr>
        <p:txBody>
          <a:bodyPr wrap="square">
            <a:spAutoFit/>
          </a:bodyPr>
          <a:lstStyle/>
          <a:p>
            <a:pPr marL="342900" indent="-342900">
              <a:buFont typeface="Wingdings" panose="05000000000000000000" pitchFamily="2" charset="2"/>
              <a:buChar char="ü"/>
            </a:pPr>
            <a:r>
              <a:rPr lang="en-GB" sz="1600" dirty="0">
                <a:latin typeface="Arial" panose="020B0604020202020204" pitchFamily="34" charset="0"/>
                <a:cs typeface="Arial" panose="020B0604020202020204" pitchFamily="34" charset="0"/>
              </a:rPr>
              <a:t>VANET, Drone</a:t>
            </a:r>
          </a:p>
          <a:p>
            <a:pPr marL="342900" indent="-342900">
              <a:buFont typeface="Wingdings" panose="05000000000000000000" pitchFamily="2" charset="2"/>
              <a:buChar char="ü"/>
            </a:pPr>
            <a:r>
              <a:rPr lang="en-GB" sz="1600" dirty="0">
                <a:latin typeface="Arial" panose="020B0604020202020204" pitchFamily="34" charset="0"/>
                <a:cs typeface="Arial" panose="020B0604020202020204" pitchFamily="34" charset="0"/>
              </a:rPr>
              <a:t>Self Driving Car</a:t>
            </a:r>
          </a:p>
          <a:p>
            <a:pPr marL="342900" indent="-342900">
              <a:buFont typeface="Wingdings" panose="05000000000000000000" pitchFamily="2" charset="2"/>
              <a:buChar char="ü"/>
            </a:pPr>
            <a:r>
              <a:rPr lang="en-GB" sz="1600" dirty="0" err="1">
                <a:latin typeface="Arial" panose="020B0604020202020204" pitchFamily="34" charset="0"/>
                <a:cs typeface="Arial" panose="020B0604020202020204" pitchFamily="34" charset="0"/>
              </a:rPr>
              <a:t>NoC</a:t>
            </a:r>
            <a:endParaRPr lang="en-GB" sz="1600" dirty="0">
              <a:latin typeface="Arial" panose="020B0604020202020204" pitchFamily="34" charset="0"/>
              <a:cs typeface="Arial" panose="020B0604020202020204" pitchFamily="34" charset="0"/>
            </a:endParaRPr>
          </a:p>
          <a:p>
            <a:pPr marL="342900" indent="-342900">
              <a:buFont typeface="Wingdings" panose="05000000000000000000" pitchFamily="2" charset="2"/>
              <a:buChar char="ü"/>
            </a:pPr>
            <a:r>
              <a:rPr lang="en-GB" sz="1600" dirty="0">
                <a:latin typeface="Arial" panose="020B0604020202020204" pitchFamily="34" charset="0"/>
                <a:cs typeface="Arial" panose="020B0604020202020204" pitchFamily="34" charset="0"/>
              </a:rPr>
              <a:t>Accelerators</a:t>
            </a:r>
          </a:p>
        </p:txBody>
      </p:sp>
      <p:sp>
        <p:nvSpPr>
          <p:cNvPr id="42" name="Rectangle 41"/>
          <p:cNvSpPr/>
          <p:nvPr/>
        </p:nvSpPr>
        <p:spPr>
          <a:xfrm>
            <a:off x="5257800" y="3774511"/>
            <a:ext cx="6781800" cy="1631216"/>
          </a:xfrm>
          <a:prstGeom prst="rect">
            <a:avLst/>
          </a:prstGeom>
        </p:spPr>
        <p:txBody>
          <a:bodyPr wrap="square">
            <a:spAutoFit/>
          </a:bodyPr>
          <a:lstStyle/>
          <a:p>
            <a:pPr algn="just"/>
            <a:r>
              <a:rPr lang="en-US" sz="2000" dirty="0">
                <a:latin typeface="Arial" panose="020B0604020202020204" pitchFamily="34" charset="0"/>
                <a:cs typeface="Arial" panose="020B0604020202020204" pitchFamily="34" charset="0"/>
              </a:rPr>
              <a:t>A unique blend of basic and applied research, proving mathematical theorems on the one hand, and building practical systems on the other for improving the performance, dependability and security of computer and communication systems.</a:t>
            </a:r>
          </a:p>
        </p:txBody>
      </p:sp>
      <p:sp>
        <p:nvSpPr>
          <p:cNvPr id="24" name="Title 23"/>
          <p:cNvSpPr>
            <a:spLocks noGrp="1"/>
          </p:cNvSpPr>
          <p:nvPr>
            <p:ph type="title" idx="4294967295"/>
          </p:nvPr>
        </p:nvSpPr>
        <p:spPr>
          <a:xfrm>
            <a:off x="6293733" y="304800"/>
            <a:ext cx="5888742" cy="787281"/>
          </a:xfrm>
        </p:spPr>
        <p:txBody>
          <a:bodyPr>
            <a:noAutofit/>
          </a:bodyPr>
          <a:lstStyle/>
          <a:p>
            <a:pPr algn="ctr"/>
            <a:r>
              <a:rPr lang="en-GB" sz="2000" b="1" dirty="0">
                <a:solidFill>
                  <a:schemeClr val="bg2">
                    <a:lumMod val="25000"/>
                  </a:schemeClr>
                </a:solidFill>
                <a:latin typeface="Arial" panose="020B0604020202020204" pitchFamily="34" charset="0"/>
                <a:cs typeface="Arial" panose="020B0604020202020204" pitchFamily="34" charset="0"/>
              </a:rPr>
              <a:t>High-performance Networking Laboratory</a:t>
            </a:r>
            <a:br>
              <a:rPr lang="en-GB" sz="2000" b="1" dirty="0">
                <a:solidFill>
                  <a:schemeClr val="bg2">
                    <a:lumMod val="25000"/>
                  </a:schemeClr>
                </a:solidFill>
                <a:latin typeface="Arial" panose="020B0604020202020204" pitchFamily="34" charset="0"/>
                <a:cs typeface="Arial" panose="020B0604020202020204" pitchFamily="34" charset="0"/>
              </a:rPr>
            </a:br>
            <a:r>
              <a:rPr lang="en-GB" sz="2000" b="1" dirty="0">
                <a:solidFill>
                  <a:schemeClr val="bg2">
                    <a:lumMod val="25000"/>
                  </a:schemeClr>
                </a:solidFill>
                <a:latin typeface="Arial" panose="020B0604020202020204" pitchFamily="34" charset="0"/>
                <a:cs typeface="Arial" panose="020B0604020202020204" pitchFamily="34" charset="0"/>
              </a:rPr>
              <a:t>Director: Dr Ahmad </a:t>
            </a:r>
            <a:r>
              <a:rPr lang="en-GB" sz="2000" b="1" dirty="0" err="1">
                <a:solidFill>
                  <a:schemeClr val="bg2">
                    <a:lumMod val="25000"/>
                  </a:schemeClr>
                </a:solidFill>
                <a:latin typeface="Arial" panose="020B0604020202020204" pitchFamily="34" charset="0"/>
                <a:cs typeface="Arial" panose="020B0604020202020204" pitchFamily="34" charset="0"/>
              </a:rPr>
              <a:t>Khonsari</a:t>
            </a:r>
            <a:endParaRPr lang="en-AU" sz="2000" b="1" dirty="0">
              <a:solidFill>
                <a:schemeClr val="bg2">
                  <a:lumMod val="25000"/>
                </a:schemeClr>
              </a:solidFill>
              <a:latin typeface="Arial" panose="020B0604020202020204" pitchFamily="34" charset="0"/>
              <a:cs typeface="Arial" panose="020B0604020202020204" pitchFamily="34" charset="0"/>
            </a:endParaRPr>
          </a:p>
        </p:txBody>
      </p:sp>
      <p:sp>
        <p:nvSpPr>
          <p:cNvPr id="40" name="L-Shape 39"/>
          <p:cNvSpPr/>
          <p:nvPr/>
        </p:nvSpPr>
        <p:spPr>
          <a:xfrm rot="19005742">
            <a:off x="5512487" y="6019637"/>
            <a:ext cx="563094" cy="299322"/>
          </a:xfrm>
          <a:prstGeom prst="corne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b="1">
              <a:cs typeface="B Nazanin" panose="00000400000000000000" pitchFamily="2" charset="-78"/>
            </a:endParaRPr>
          </a:p>
        </p:txBody>
      </p:sp>
      <p:sp>
        <p:nvSpPr>
          <p:cNvPr id="2" name="AutoShape 4" descr="Image result for hp server rack mount"/>
          <p:cNvSpPr>
            <a:spLocks noChangeAspect="1" noChangeArrowheads="1"/>
          </p:cNvSpPr>
          <p:nvPr/>
        </p:nvSpPr>
        <p:spPr bwMode="auto">
          <a:xfrm>
            <a:off x="155575" y="-547688"/>
            <a:ext cx="3971925" cy="115252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Rectangle 8"/>
          <p:cNvSpPr/>
          <p:nvPr/>
        </p:nvSpPr>
        <p:spPr>
          <a:xfrm>
            <a:off x="9263225" y="2123059"/>
            <a:ext cx="3030096" cy="1077218"/>
          </a:xfrm>
          <a:prstGeom prst="rect">
            <a:avLst/>
          </a:prstGeom>
        </p:spPr>
        <p:txBody>
          <a:bodyPr wrap="square">
            <a:spAutoFit/>
          </a:bodyPr>
          <a:lstStyle/>
          <a:p>
            <a:pPr marL="342900" indent="-342900">
              <a:buFont typeface="Wingdings" panose="05000000000000000000" pitchFamily="2" charset="2"/>
              <a:buChar char="ü"/>
            </a:pPr>
            <a:r>
              <a:rPr lang="en-GB" sz="1600" dirty="0" err="1">
                <a:latin typeface="Arial" panose="020B0604020202020204" pitchFamily="34" charset="0"/>
                <a:cs typeface="Arial" panose="020B0604020202020204" pitchFamily="34" charset="0"/>
              </a:rPr>
              <a:t>IoT</a:t>
            </a:r>
            <a:r>
              <a:rPr lang="en-GB" sz="1600" dirty="0">
                <a:latin typeface="Arial" panose="020B0604020202020204" pitchFamily="34" charset="0"/>
                <a:cs typeface="Arial" panose="020B0604020202020204" pitchFamily="34" charset="0"/>
              </a:rPr>
              <a:t>, Edge Computing</a:t>
            </a:r>
          </a:p>
          <a:p>
            <a:pPr marL="342900" indent="-342900">
              <a:buFont typeface="Wingdings" panose="05000000000000000000" pitchFamily="2" charset="2"/>
              <a:buChar char="ü"/>
            </a:pPr>
            <a:r>
              <a:rPr lang="en-GB" sz="1600" dirty="0">
                <a:latin typeface="Arial" panose="020B0604020202020204" pitchFamily="34" charset="0"/>
                <a:cs typeface="Arial" panose="020B0604020202020204" pitchFamily="34" charset="0"/>
              </a:rPr>
              <a:t>SDN and Cloud Computing</a:t>
            </a:r>
          </a:p>
          <a:p>
            <a:pPr marL="342900" indent="-342900">
              <a:buFont typeface="Wingdings" panose="05000000000000000000" pitchFamily="2" charset="2"/>
              <a:buChar char="ü"/>
            </a:pPr>
            <a:r>
              <a:rPr lang="en-GB" sz="1600" dirty="0">
                <a:latin typeface="Arial" panose="020B0604020202020204" pitchFamily="34" charset="0"/>
                <a:cs typeface="Arial" panose="020B0604020202020204" pitchFamily="34" charset="0"/>
              </a:rPr>
              <a:t>Security and Privacy</a:t>
            </a:r>
          </a:p>
          <a:p>
            <a:pPr marL="342900" indent="-342900">
              <a:buFont typeface="Wingdings" panose="05000000000000000000" pitchFamily="2" charset="2"/>
              <a:buChar char="ü"/>
            </a:pPr>
            <a:r>
              <a:rPr lang="en-GB" sz="1600" dirty="0">
                <a:latin typeface="Arial" panose="020B0604020202020204" pitchFamily="34" charset="0"/>
                <a:cs typeface="Arial" panose="020B0604020202020204" pitchFamily="34" charset="0"/>
              </a:rPr>
              <a:t>Big Data</a:t>
            </a:r>
          </a:p>
        </p:txBody>
      </p:sp>
      <p:pic>
        <p:nvPicPr>
          <p:cNvPr id="3" name="Picture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5575" y="3124200"/>
            <a:ext cx="2840005" cy="1893929"/>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43000" y="-76200"/>
            <a:ext cx="4509372" cy="3994716"/>
          </a:xfrm>
          <a:prstGeom prst="rect">
            <a:avLst/>
          </a:prstGeom>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88339772"/>
      </p:ext>
    </p:extLst>
  </p:cSld>
  <p:clrMapOvr>
    <a:masterClrMapping/>
  </p:clrMapOvr>
  <p:transition spd="slow" advTm="95855">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320" x="533400" y="5289550"/>
          <p14:tracePt t="2489" x="539750" y="5289550"/>
          <p14:tracePt t="2497" x="539750" y="5295900"/>
          <p14:tracePt t="2505" x="552450" y="5302250"/>
          <p14:tracePt t="2514" x="565150" y="5308600"/>
          <p14:tracePt t="2531" x="577850" y="5314950"/>
          <p14:tracePt t="2548" x="596900" y="5327650"/>
          <p14:tracePt t="2564" x="641350" y="5359400"/>
          <p14:tracePt t="2581" x="666750" y="5397500"/>
          <p14:tracePt t="2598" x="673100" y="5435600"/>
          <p14:tracePt t="2614" x="679450" y="5461000"/>
          <p14:tracePt t="2631" x="685800" y="5473700"/>
          <p14:tracePt t="2648" x="730250" y="5480050"/>
          <p14:tracePt t="2664" x="793750" y="5473700"/>
          <p14:tracePt t="2681" x="876300" y="5441950"/>
          <p14:tracePt t="2698" x="1022350" y="5403850"/>
          <p14:tracePt t="2714" x="1206500" y="5353050"/>
          <p14:tracePt t="2731" x="1454150" y="5251450"/>
          <p14:tracePt t="2748" x="1663700" y="5168900"/>
          <p14:tracePt t="2764" x="1962150" y="5048250"/>
          <p14:tracePt t="2781" x="2273300" y="4870450"/>
          <p14:tracePt t="2798" x="2527300" y="4724400"/>
          <p14:tracePt t="2814" x="2927350" y="4476750"/>
          <p14:tracePt t="2831" x="3251200" y="4273550"/>
          <p14:tracePt t="2848" x="3429000" y="4102100"/>
          <p14:tracePt t="2864" x="3492500" y="4006850"/>
          <p14:tracePt t="2881" x="3556000" y="3892550"/>
          <p14:tracePt t="2898" x="3702050" y="3759200"/>
          <p14:tracePt t="2914" x="3968750" y="3619500"/>
          <p14:tracePt t="2931" x="4400550" y="3429000"/>
          <p14:tracePt t="2948" x="4610100" y="3314700"/>
          <p14:tracePt t="2964" x="4756150" y="3181350"/>
          <p14:tracePt t="3013" x="5016500" y="2736850"/>
          <p14:tracePt t="3031" x="5111750" y="2520950"/>
          <p14:tracePt t="3047" x="5219700" y="2228850"/>
          <p14:tracePt t="3064" x="5283200" y="2038350"/>
          <p14:tracePt t="3081" x="5334000" y="1917700"/>
          <p14:tracePt t="3098" x="5403850" y="1790700"/>
          <p14:tracePt t="3114" x="5524500" y="1682750"/>
          <p14:tracePt t="3131" x="5664200" y="1593850"/>
          <p14:tracePt t="3148" x="5816600" y="1498600"/>
          <p14:tracePt t="3164" x="5918200" y="1416050"/>
          <p14:tracePt t="3181" x="5943600" y="1377950"/>
          <p14:tracePt t="3198" x="5949950" y="1346200"/>
          <p14:tracePt t="3214" x="5956300" y="1327150"/>
          <p14:tracePt t="3231" x="5962650" y="1314450"/>
          <p14:tracePt t="3248" x="5962650" y="1308100"/>
          <p14:tracePt t="3281" x="5962650" y="1301750"/>
          <p14:tracePt t="3298" x="5969000" y="1301750"/>
          <p14:tracePt t="3314" x="5969000" y="1295400"/>
          <p14:tracePt t="3331" x="5969000" y="1289050"/>
          <p14:tracePt t="3348" x="5969000" y="1282700"/>
          <p14:tracePt t="3697" x="5975350" y="1289050"/>
          <p14:tracePt t="19233" x="5988050" y="1301750"/>
          <p14:tracePt t="19241" x="6013450" y="1308100"/>
          <p14:tracePt t="19249" x="6064250" y="1314450"/>
          <p14:tracePt t="19264" x="6153150" y="1320800"/>
          <p14:tracePt t="19281" x="6299200" y="1320800"/>
          <p14:tracePt t="19297" x="6502400" y="1320800"/>
          <p14:tracePt t="19314" x="6692900" y="1320800"/>
          <p14:tracePt t="19331" x="6997700" y="1320800"/>
          <p14:tracePt t="19347" x="7391400" y="1320800"/>
          <p14:tracePt t="19364" x="7715250" y="1320800"/>
          <p14:tracePt t="19381" x="8191500" y="1320800"/>
          <p14:tracePt t="19398" x="8686800" y="1320800"/>
          <p14:tracePt t="19414" x="8991600" y="1320800"/>
          <p14:tracePt t="19431" x="9321800" y="1320800"/>
          <p14:tracePt t="19448" x="9531350" y="1320800"/>
          <p14:tracePt t="19464" x="9715500" y="1320800"/>
          <p14:tracePt t="19481" x="9759950" y="1320800"/>
          <p14:tracePt t="19497" x="9785350" y="1327150"/>
          <p14:tracePt t="19514" x="9785350" y="1333500"/>
          <p14:tracePt t="19561" x="9785350" y="1339850"/>
          <p14:tracePt t="19577" x="9785350" y="1346200"/>
          <p14:tracePt t="19584" x="9791700" y="1352550"/>
          <p14:tracePt t="19609" x="9791700" y="1358900"/>
          <p14:tracePt t="19617" x="9791700" y="1365250"/>
          <p14:tracePt t="19649" x="9791700" y="1371600"/>
          <p14:tracePt t="19664" x="9791700" y="1377950"/>
          <p14:tracePt t="19881" x="9804400" y="1377950"/>
          <p14:tracePt t="19889" x="9823450" y="1377950"/>
          <p14:tracePt t="19897" x="9842500" y="1371600"/>
          <p14:tracePt t="19914" x="9861550" y="1346200"/>
          <p14:tracePt t="19931" x="9842500" y="1320800"/>
          <p14:tracePt t="19948" x="9791700" y="1282700"/>
          <p14:tracePt t="19964" x="9715500" y="1212850"/>
          <p14:tracePt t="19981" x="9632950" y="1143000"/>
          <p14:tracePt t="19997" x="9569450" y="1073150"/>
          <p14:tracePt t="20014" x="9499600" y="1009650"/>
          <p14:tracePt t="20031" x="9455150" y="958850"/>
          <p14:tracePt t="20048" x="9423400" y="920750"/>
          <p14:tracePt t="20064" x="9398000" y="895350"/>
          <p14:tracePt t="20081" x="9378950" y="882650"/>
          <p14:tracePt t="20097" x="9372600" y="869950"/>
          <p14:tracePt t="20114" x="9366250" y="869950"/>
          <p14:tracePt t="20131" x="9359900" y="863600"/>
          <p14:tracePt t="20147" x="9359900" y="857250"/>
          <p14:tracePt t="20164" x="9353550" y="857250"/>
          <p14:tracePt t="20181" x="9347200" y="844550"/>
          <p14:tracePt t="20197" x="9340850" y="825500"/>
          <p14:tracePt t="20214" x="9334500" y="812800"/>
          <p14:tracePt t="20231" x="9328150" y="781050"/>
          <p14:tracePt t="20248" x="9321800" y="755650"/>
          <p14:tracePt t="20264" x="9315450" y="723900"/>
          <p14:tracePt t="20281" x="9315450" y="711200"/>
          <p14:tracePt t="20298" x="9315450" y="698500"/>
          <p14:tracePt t="20314" x="9315450" y="692150"/>
          <p14:tracePt t="20331" x="9315450" y="685800"/>
          <p14:tracePt t="20364" x="9309100" y="679450"/>
          <p14:tracePt t="22289" x="9302750" y="673100"/>
          <p14:tracePt t="27329" x="9309100" y="673100"/>
          <p14:tracePt t="33697" x="9309100" y="692150"/>
          <p14:tracePt t="33704" x="9315450" y="711200"/>
          <p14:tracePt t="33714" x="9315450" y="730250"/>
          <p14:tracePt t="33731" x="9315450" y="793750"/>
          <p14:tracePt t="33747" x="9315450" y="844550"/>
          <p14:tracePt t="33764" x="9315450" y="882650"/>
          <p14:tracePt t="33781" x="9315450" y="920750"/>
          <p14:tracePt t="33798" x="9315450" y="958850"/>
          <p14:tracePt t="33814" x="9315450" y="1009650"/>
          <p14:tracePt t="33831" x="9309100" y="1092200"/>
          <p14:tracePt t="33847" x="9296400" y="1187450"/>
          <p14:tracePt t="33864" x="9271000" y="1333500"/>
          <p14:tracePt t="33881" x="9258300" y="1454150"/>
          <p14:tracePt t="33897" x="9258300" y="1568450"/>
          <p14:tracePt t="33914" x="9245600" y="1689100"/>
          <p14:tracePt t="33931" x="9239250" y="1809750"/>
          <p14:tracePt t="33947" x="9213850" y="1968500"/>
          <p14:tracePt t="33964" x="9169400" y="2139950"/>
          <p14:tracePt t="33981" x="9137650" y="2273300"/>
          <p14:tracePt t="33997" x="9080500" y="2438400"/>
          <p14:tracePt t="34014" x="9017000" y="2590800"/>
          <p14:tracePt t="34031" x="8978900" y="2692400"/>
          <p14:tracePt t="34047" x="8921750" y="2800350"/>
          <p14:tracePt t="34064" x="8864600" y="2908300"/>
          <p14:tracePt t="34081" x="8839200" y="2959100"/>
          <p14:tracePt t="34097" x="8794750" y="3016250"/>
          <p14:tracePt t="34114" x="8782050" y="3035300"/>
          <p14:tracePt t="34131" x="8763000" y="3048000"/>
          <p14:tracePt t="34147" x="8763000" y="3054350"/>
          <p14:tracePt t="38537" x="8756650" y="3054350"/>
          <p14:tracePt t="38544" x="8743950" y="3054350"/>
          <p14:tracePt t="38553" x="8731250" y="3060700"/>
          <p14:tracePt t="38564" x="8718550" y="3060700"/>
          <p14:tracePt t="38581" x="8655050" y="3067050"/>
          <p14:tracePt t="38597" x="8566150" y="3067050"/>
          <p14:tracePt t="38614" x="8432800" y="3067050"/>
          <p14:tracePt t="38631" x="8267700" y="3086100"/>
          <p14:tracePt t="38648" x="8159750" y="3092450"/>
          <p14:tracePt t="38664" x="8007350" y="3105150"/>
          <p14:tracePt t="38681" x="7956550" y="3117850"/>
          <p14:tracePt t="38697" x="7924800" y="3130550"/>
          <p14:tracePt t="38714" x="7899400" y="3136900"/>
          <p14:tracePt t="38731" x="7867650" y="3155950"/>
          <p14:tracePt t="38747" x="7829550" y="3168650"/>
          <p14:tracePt t="38764" x="7804150" y="3175000"/>
          <p14:tracePt t="38781" x="7759700" y="3187700"/>
          <p14:tracePt t="38797" x="7721600" y="3187700"/>
          <p14:tracePt t="38814" x="7702550" y="3187700"/>
          <p14:tracePt t="38831" x="7683500" y="3187700"/>
          <p14:tracePt t="38847" x="7677150" y="3181350"/>
          <p14:tracePt t="38864" x="7664450" y="3155950"/>
          <p14:tracePt t="38881" x="7658100" y="3143250"/>
          <p14:tracePt t="38897" x="7645400" y="3117850"/>
          <p14:tracePt t="38914" x="7645400" y="3073400"/>
          <p14:tracePt t="38931" x="7645400" y="3028950"/>
          <p14:tracePt t="38947" x="7658100" y="2959100"/>
          <p14:tracePt t="38964" x="7689850" y="2876550"/>
          <p14:tracePt t="38981" x="7708900" y="2825750"/>
          <p14:tracePt t="38997" x="7721600" y="2781300"/>
          <p14:tracePt t="39014" x="7734300" y="2749550"/>
          <p14:tracePt t="39031" x="7734300" y="2736850"/>
          <p14:tracePt t="39047" x="7740650" y="2724150"/>
          <p14:tracePt t="39064" x="7740650" y="2711450"/>
          <p14:tracePt t="39081" x="7740650" y="2705100"/>
          <p14:tracePt t="39114" x="7740650" y="2698750"/>
          <p14:tracePt t="39729" x="7740650" y="2692400"/>
          <p14:tracePt t="39737" x="7740650" y="2686050"/>
          <p14:tracePt t="39747" x="7740650" y="2679700"/>
          <p14:tracePt t="39764" x="7740650" y="2673350"/>
          <p14:tracePt t="39781" x="7734300" y="2667000"/>
          <p14:tracePt t="39797" x="7734300" y="2647950"/>
          <p14:tracePt t="39814" x="7727950" y="2635250"/>
          <p14:tracePt t="39831" x="7727950" y="2622550"/>
          <p14:tracePt t="39847" x="7727950" y="2609850"/>
          <p14:tracePt t="39881" x="7727950" y="2603500"/>
          <p14:tracePt t="41497" x="7740650" y="2603500"/>
          <p14:tracePt t="41505" x="7747000" y="2597150"/>
          <p14:tracePt t="41514" x="7753350" y="2597150"/>
          <p14:tracePt t="41531" x="7778750" y="2597150"/>
          <p14:tracePt t="41547" x="7810500" y="2597150"/>
          <p14:tracePt t="41564" x="7848600" y="2597150"/>
          <p14:tracePt t="41581" x="7905750" y="2597150"/>
          <p14:tracePt t="41597" x="7975600" y="2597150"/>
          <p14:tracePt t="41614" x="8051800" y="2597150"/>
          <p14:tracePt t="41631" x="8166100" y="2597150"/>
          <p14:tracePt t="41647" x="8299450" y="2590800"/>
          <p14:tracePt t="41664" x="8477250" y="2584450"/>
          <p14:tracePt t="41680" x="8547100" y="2578100"/>
          <p14:tracePt t="41697" x="8610600" y="2578100"/>
          <p14:tracePt t="41714" x="8648700" y="2571750"/>
          <p14:tracePt t="41731" x="8655050" y="2571750"/>
          <p14:tracePt t="41857" x="8655050" y="2565400"/>
          <p14:tracePt t="42209" x="8648700" y="2565400"/>
          <p14:tracePt t="42217" x="8642350" y="2559050"/>
          <p14:tracePt t="42233" x="8629650" y="2559050"/>
          <p14:tracePt t="42240" x="8623300" y="2559050"/>
          <p14:tracePt t="42250" x="8616950" y="2559050"/>
          <p14:tracePt t="42264" x="8597900" y="2552700"/>
          <p14:tracePt t="42281" x="8572500" y="2552700"/>
          <p14:tracePt t="42297" x="8547100" y="2540000"/>
          <p14:tracePt t="42314" x="8502650" y="2520950"/>
          <p14:tracePt t="42331" x="8477250" y="2508250"/>
          <p14:tracePt t="42347" x="8445500" y="2495550"/>
          <p14:tracePt t="42364" x="8432800" y="2489200"/>
          <p14:tracePt t="42381" x="8426450" y="2482850"/>
          <p14:tracePt t="42397" x="8420100" y="2482850"/>
          <p14:tracePt t="42414" x="8413750" y="2476500"/>
          <p14:tracePt t="44841" x="8420100" y="2476500"/>
          <p14:tracePt t="44849" x="8426450" y="2482850"/>
          <p14:tracePt t="44856" x="8432800" y="2482850"/>
          <p14:tracePt t="44865" x="8439150" y="2482850"/>
          <p14:tracePt t="44880" x="8477250" y="2482850"/>
          <p14:tracePt t="44897" x="8515350" y="2482850"/>
          <p14:tracePt t="44914" x="8559800" y="2482850"/>
          <p14:tracePt t="44930" x="8623300" y="2482850"/>
          <p14:tracePt t="44947" x="8667750" y="2482850"/>
          <p14:tracePt t="44964" x="8705850" y="2482850"/>
          <p14:tracePt t="44981" x="8724900" y="2482850"/>
          <p14:tracePt t="44997" x="8731250" y="2482850"/>
          <p14:tracePt t="46793" x="8731250" y="2495550"/>
          <p14:tracePt t="46801" x="8731250" y="2508250"/>
          <p14:tracePt t="46808" x="8731250" y="2520950"/>
          <p14:tracePt t="46817" x="8731250" y="2546350"/>
          <p14:tracePt t="46830" x="8731250" y="2590800"/>
          <p14:tracePt t="46847" x="8743950" y="2654300"/>
          <p14:tracePt t="46864" x="8750300" y="2781300"/>
          <p14:tracePt t="46881" x="8724900" y="2838450"/>
          <p14:tracePt t="46897" x="8693150" y="2895600"/>
          <p14:tracePt t="46914" x="8674100" y="2921000"/>
          <p14:tracePt t="46930" x="8661400" y="2946400"/>
          <p14:tracePt t="46947" x="8642350" y="2959100"/>
          <p14:tracePt t="46964" x="8629650" y="2965450"/>
          <p14:tracePt t="46981" x="8610600" y="2965450"/>
          <p14:tracePt t="46997" x="8591550" y="2965450"/>
          <p14:tracePt t="47014" x="8572500" y="2965450"/>
          <p14:tracePt t="47030" x="8553450" y="2952750"/>
          <p14:tracePt t="47047" x="8521700" y="2927350"/>
          <p14:tracePt t="47064" x="8477250" y="2901950"/>
          <p14:tracePt t="47080" x="8439150" y="2876550"/>
          <p14:tracePt t="47097" x="8413750" y="2857500"/>
          <p14:tracePt t="47114" x="8388350" y="2851150"/>
          <p14:tracePt t="47131" x="8362950" y="2832100"/>
          <p14:tracePt t="47147" x="8343900" y="2819400"/>
          <p14:tracePt t="47164" x="8337550" y="2813050"/>
          <p14:tracePt t="47180" x="8318500" y="2800350"/>
          <p14:tracePt t="47197" x="8312150" y="2787650"/>
          <p14:tracePt t="47214" x="8293100" y="2768600"/>
          <p14:tracePt t="47230" x="8293100" y="2762250"/>
          <p14:tracePt t="47247" x="8286750" y="2755900"/>
          <p14:tracePt t="47264" x="8274050" y="2749550"/>
          <p14:tracePt t="48176" x="8280400" y="2762250"/>
          <p14:tracePt t="48185" x="8280400" y="2768600"/>
          <p14:tracePt t="48197" x="8280400" y="2774950"/>
          <p14:tracePt t="48214" x="8280400" y="2781300"/>
          <p14:tracePt t="48233" x="8280400" y="2787650"/>
          <p14:tracePt t="48249" x="8280400" y="2794000"/>
          <p14:tracePt t="48265" x="8274050" y="2800350"/>
          <p14:tracePt t="48280" x="8261350" y="2813050"/>
          <p14:tracePt t="48297" x="8248650" y="2825750"/>
          <p14:tracePt t="48314" x="8242300" y="2832100"/>
          <p14:tracePt t="48330" x="8229600" y="2838450"/>
          <p14:tracePt t="48347" x="8223250" y="2844800"/>
          <p14:tracePt t="48364" x="8216900" y="2844800"/>
          <p14:tracePt t="48401" x="8210550" y="2844800"/>
          <p14:tracePt t="48424" x="8210550" y="2851150"/>
          <p14:tracePt t="48441" x="8210550" y="2857500"/>
          <p14:tracePt t="48449" x="8204200" y="2863850"/>
          <p14:tracePt t="48481" x="8197850" y="2863850"/>
          <p14:tracePt t="50641" x="8197850" y="2882900"/>
          <p14:tracePt t="50649" x="8197850" y="2908300"/>
          <p14:tracePt t="50656" x="8204200" y="2952750"/>
          <p14:tracePt t="50665" x="8235950" y="3035300"/>
          <p14:tracePt t="50680" x="8235950" y="3155950"/>
          <p14:tracePt t="50697" x="8210550" y="3238500"/>
          <p14:tracePt t="50714" x="8191500" y="3289300"/>
          <p14:tracePt t="50730" x="8185150" y="3308350"/>
          <p14:tracePt t="50747" x="8185150" y="3314700"/>
          <p14:tracePt t="52233" x="8185150" y="3308350"/>
          <p14:tracePt t="52240" x="8191500" y="3308350"/>
          <p14:tracePt t="52249" x="8204200" y="3302000"/>
          <p14:tracePt t="52264" x="8261350" y="3289300"/>
          <p14:tracePt t="52280" x="8350250" y="3282950"/>
          <p14:tracePt t="52297" x="8432800" y="3282950"/>
          <p14:tracePt t="52314" x="8540750" y="3282950"/>
          <p14:tracePt t="52330" x="8661400" y="3282950"/>
          <p14:tracePt t="52347" x="8763000" y="3282950"/>
          <p14:tracePt t="52364" x="8883650" y="3282950"/>
          <p14:tracePt t="52380" x="8997950" y="3282950"/>
          <p14:tracePt t="52397" x="9086850" y="3276600"/>
          <p14:tracePt t="52414" x="9175750" y="3270250"/>
          <p14:tracePt t="52430" x="9264650" y="3244850"/>
          <p14:tracePt t="52447" x="9347200" y="3225800"/>
          <p14:tracePt t="52464" x="9544050" y="3162300"/>
          <p14:tracePt t="52480" x="9683750" y="3130550"/>
          <p14:tracePt t="52497" x="9817100" y="3092450"/>
          <p14:tracePt t="52514" x="9931400" y="3067050"/>
          <p14:tracePt t="52530" x="10052050" y="3028950"/>
          <p14:tracePt t="52547" x="10198100" y="2965450"/>
          <p14:tracePt t="52564" x="10331450" y="2901950"/>
          <p14:tracePt t="52580" x="10464800" y="2806700"/>
          <p14:tracePt t="52597" x="10553700" y="2724150"/>
          <p14:tracePt t="52614" x="10591800" y="2679700"/>
          <p14:tracePt t="52631" x="10604500" y="2635250"/>
          <p14:tracePt t="52647" x="10604500" y="2597150"/>
          <p14:tracePt t="52664" x="10598150" y="2552700"/>
          <p14:tracePt t="52680" x="10579100" y="2533650"/>
          <p14:tracePt t="52697" x="10560050" y="2508250"/>
          <p14:tracePt t="52714" x="10547350" y="2495550"/>
          <p14:tracePt t="52730" x="10534650" y="2482850"/>
          <p14:tracePt t="52747" x="10528300" y="2476500"/>
          <p14:tracePt t="52764" x="10515600" y="2463800"/>
          <p14:tracePt t="52780" x="10509250" y="2451100"/>
          <p14:tracePt t="52797" x="10502900" y="2444750"/>
          <p14:tracePt t="52830" x="10496550" y="2438400"/>
          <p14:tracePt t="52889" x="10490200" y="2438400"/>
          <p14:tracePt t="52912" x="10483850" y="2438400"/>
          <p14:tracePt t="53801" x="10477500" y="2438400"/>
          <p14:tracePt t="53814" x="10471150" y="2438400"/>
          <p14:tracePt t="53830" x="10458450" y="2438400"/>
          <p14:tracePt t="53847" x="10452100" y="2438400"/>
          <p14:tracePt t="53864" x="10445750" y="2438400"/>
          <p14:tracePt t="53881" x="10439400" y="2438400"/>
          <p14:tracePt t="53920" x="10445750" y="2438400"/>
          <p14:tracePt t="53928" x="10464800" y="2432050"/>
          <p14:tracePt t="53937" x="10483850" y="2425700"/>
          <p14:tracePt t="53947" x="10515600" y="2425700"/>
          <p14:tracePt t="53964" x="10572750" y="2425700"/>
          <p14:tracePt t="53980" x="10655300" y="2425700"/>
          <p14:tracePt t="53997" x="10731500" y="2425700"/>
          <p14:tracePt t="54014" x="10788650" y="2425700"/>
          <p14:tracePt t="54030" x="10826750" y="2425700"/>
          <p14:tracePt t="54047" x="10852150" y="2419350"/>
          <p14:tracePt t="58921" x="10858500" y="2419350"/>
          <p14:tracePt t="58937" x="10864850" y="2419350"/>
          <p14:tracePt t="58953" x="10871200" y="2425700"/>
          <p14:tracePt t="59009" x="10877550" y="2432050"/>
          <p14:tracePt t="59016" x="10877550" y="2438400"/>
          <p14:tracePt t="59024" x="10883900" y="2444750"/>
          <p14:tracePt t="59033" x="10890250" y="2451100"/>
          <p14:tracePt t="59047" x="10890250" y="2457450"/>
          <p14:tracePt t="59064" x="10902950" y="2470150"/>
          <p14:tracePt t="59080" x="10909300" y="2501900"/>
          <p14:tracePt t="59097" x="10915650" y="2520950"/>
          <p14:tracePt t="59114" x="10922000" y="2552700"/>
          <p14:tracePt t="59131" x="10922000" y="2578100"/>
          <p14:tracePt t="59147" x="10922000" y="2590800"/>
          <p14:tracePt t="59164" x="10922000" y="2609850"/>
          <p14:tracePt t="59180" x="10922000" y="2622550"/>
          <p14:tracePt t="59197" x="10922000" y="2628900"/>
          <p14:tracePt t="59214" x="10922000" y="2641600"/>
          <p14:tracePt t="59230" x="10915650" y="2647950"/>
          <p14:tracePt t="59247" x="10909300" y="2654300"/>
          <p14:tracePt t="59264" x="10896600" y="2673350"/>
          <p14:tracePt t="59280" x="10883900" y="2686050"/>
          <p14:tracePt t="59297" x="10871200" y="2692400"/>
          <p14:tracePt t="59314" x="10858500" y="2698750"/>
          <p14:tracePt t="59330" x="10833100" y="2711450"/>
          <p14:tracePt t="59347" x="10795000" y="2724150"/>
          <p14:tracePt t="59364" x="10725150" y="2736850"/>
          <p14:tracePt t="59380" x="10636250" y="2749550"/>
          <p14:tracePt t="59397" x="10553700" y="2755900"/>
          <p14:tracePt t="59414" x="10452100" y="2768600"/>
          <p14:tracePt t="59430" x="10394950" y="2768600"/>
          <p14:tracePt t="59447" x="10369550" y="2768600"/>
          <p14:tracePt t="59464" x="10363200" y="2768600"/>
          <p14:tracePt t="59480" x="10356850" y="2768600"/>
          <p14:tracePt t="59504" x="10350500" y="2768600"/>
          <p14:tracePt t="59559" x="10306050" y="2768600"/>
          <p14:tracePt t="59568" x="10293350" y="2768600"/>
          <p14:tracePt t="59580" x="10287000" y="2762250"/>
          <p14:tracePt t="59597" x="10261600" y="2762250"/>
          <p14:tracePt t="59614" x="10255250" y="2762250"/>
          <p14:tracePt t="59630" x="10248900" y="2762250"/>
          <p14:tracePt t="59647" x="10242550" y="2762250"/>
          <p14:tracePt t="59664" x="10236200" y="2762250"/>
          <p14:tracePt t="59680" x="10223500" y="2762250"/>
          <p14:tracePt t="59697" x="10210800" y="2762250"/>
          <p14:tracePt t="59714" x="10179050" y="2762250"/>
          <p14:tracePt t="59730" x="10147300" y="2768600"/>
          <p14:tracePt t="59747" x="10102850" y="2768600"/>
          <p14:tracePt t="59763" x="10064750" y="2768600"/>
          <p14:tracePt t="59780" x="10033000" y="2768600"/>
          <p14:tracePt t="59797" x="10001250" y="2768600"/>
          <p14:tracePt t="59813" x="9975850" y="2762250"/>
          <p14:tracePt t="59830" x="9963150" y="2755900"/>
          <p14:tracePt t="59847" x="9944100" y="2743200"/>
          <p14:tracePt t="59864" x="9937750" y="2743200"/>
          <p14:tracePt t="59880" x="9925050" y="2730500"/>
          <p14:tracePt t="59914" x="9925050" y="2724150"/>
          <p14:tracePt t="59945" x="9918700" y="2724150"/>
          <p14:tracePt t="63144" x="9931400" y="2717800"/>
          <p14:tracePt t="63153" x="9944100" y="2717800"/>
          <p14:tracePt t="63164" x="9956800" y="2717800"/>
          <p14:tracePt t="63180" x="10001250" y="2711450"/>
          <p14:tracePt t="63197" x="10083800" y="2711450"/>
          <p14:tracePt t="63214" x="10223500" y="2711450"/>
          <p14:tracePt t="63230" x="10363200" y="2711450"/>
          <p14:tracePt t="63247" x="10560050" y="2711450"/>
          <p14:tracePt t="63264" x="10826750" y="2711450"/>
          <p14:tracePt t="63280" x="10985500" y="2711450"/>
          <p14:tracePt t="63297" x="11080750" y="2711450"/>
          <p14:tracePt t="63314" x="11144250" y="2711450"/>
          <p14:tracePt t="63330" x="11176000" y="2711450"/>
          <p14:tracePt t="63347" x="11182350" y="2711450"/>
          <p14:tracePt t="64041" x="11182350" y="2717800"/>
          <p14:tracePt t="64057" x="11176000" y="2724150"/>
          <p14:tracePt t="64064" x="11163300" y="2736850"/>
          <p14:tracePt t="64072" x="11150600" y="2743200"/>
          <p14:tracePt t="64081" x="11131550" y="2755900"/>
          <p14:tracePt t="64097" x="11106150" y="2768600"/>
          <p14:tracePt t="64114" x="11068050" y="2787650"/>
          <p14:tracePt t="64130" x="11004550" y="2825750"/>
          <p14:tracePt t="64147" x="10928350" y="2851150"/>
          <p14:tracePt t="64164" x="10852150" y="2882900"/>
          <p14:tracePt t="64180" x="10763250" y="2921000"/>
          <p14:tracePt t="64197" x="10661650" y="2952750"/>
          <p14:tracePt t="64214" x="10572750" y="2965450"/>
          <p14:tracePt t="64230" x="10458450" y="2990850"/>
          <p14:tracePt t="64247" x="10350500" y="2997200"/>
          <p14:tracePt t="64264" x="10248900" y="3009900"/>
          <p14:tracePt t="64280" x="10204450" y="3016250"/>
          <p14:tracePt t="64297" x="10160000" y="3022600"/>
          <p14:tracePt t="64314" x="10128250" y="3028950"/>
          <p14:tracePt t="64330" x="10102850" y="3035300"/>
          <p14:tracePt t="64364" x="10096500" y="3041650"/>
          <p14:tracePt t="64953" x="10102850" y="3041650"/>
          <p14:tracePt t="64960" x="10115550" y="3041650"/>
          <p14:tracePt t="64968" x="10128250" y="3035300"/>
          <p14:tracePt t="64980" x="10140950" y="3035300"/>
          <p14:tracePt t="64997" x="10166350" y="3035300"/>
          <p14:tracePt t="65014" x="10210800" y="3035300"/>
          <p14:tracePt t="65030" x="10261600" y="3035300"/>
          <p14:tracePt t="65047" x="10369550" y="3035300"/>
          <p14:tracePt t="65064" x="10483850" y="3035300"/>
          <p14:tracePt t="65080" x="10699750" y="3035300"/>
          <p14:tracePt t="65097" x="10845800" y="3035300"/>
          <p14:tracePt t="65114" x="10960100" y="3035300"/>
          <p14:tracePt t="65130" x="11017250" y="3035300"/>
          <p14:tracePt t="65147" x="11055350" y="3035300"/>
          <p14:tracePt t="65164" x="11061700" y="3035300"/>
          <p14:tracePt t="66712" x="11055350" y="3041650"/>
          <p14:tracePt t="66720" x="11029950" y="3054350"/>
          <p14:tracePt t="66730" x="10972800" y="3067050"/>
          <p14:tracePt t="66747" x="10858500" y="3105150"/>
          <p14:tracePt t="66764" x="10687050" y="3187700"/>
          <p14:tracePt t="66780" x="10464800" y="3282950"/>
          <p14:tracePt t="66797" x="10287000" y="3352800"/>
          <p14:tracePt t="66814" x="10077450" y="3403600"/>
          <p14:tracePt t="66830" x="9906000" y="3429000"/>
          <p14:tracePt t="66847" x="9810750" y="3429000"/>
          <p14:tracePt t="66864" x="9747250" y="3429000"/>
          <p14:tracePt t="66880" x="9728200" y="3429000"/>
          <p14:tracePt t="68729" x="9715500" y="3435350"/>
          <p14:tracePt t="68736" x="9709150" y="3441700"/>
          <p14:tracePt t="68747" x="9696450" y="3454400"/>
          <p14:tracePt t="68763" x="9664700" y="3473450"/>
          <p14:tracePt t="68780" x="9632950" y="3505200"/>
          <p14:tracePt t="68797" x="9582150" y="3581400"/>
          <p14:tracePt t="68814" x="9512300" y="3657600"/>
          <p14:tracePt t="68830" x="9398000" y="3746500"/>
          <p14:tracePt t="68847" x="9271000" y="3835400"/>
          <p14:tracePt t="68864" x="9074150" y="3937000"/>
          <p14:tracePt t="68880" x="8756650" y="4076700"/>
          <p14:tracePt t="68897" x="8578850" y="4146550"/>
          <p14:tracePt t="68914" x="8375650" y="4222750"/>
          <p14:tracePt t="68930" x="8197850" y="4254500"/>
          <p14:tracePt t="68947" x="8064500" y="4279900"/>
          <p14:tracePt t="68963" x="7969250" y="4286250"/>
          <p14:tracePt t="68980" x="7874000" y="4311650"/>
          <p14:tracePt t="68997" x="7797800" y="4318000"/>
          <p14:tracePt t="69014" x="7753350" y="4324350"/>
          <p14:tracePt t="69030" x="7702550" y="4324350"/>
          <p14:tracePt t="69047" x="7651750" y="4324350"/>
          <p14:tracePt t="69064" x="7620000" y="4324350"/>
          <p14:tracePt t="69080" x="7556500" y="4324350"/>
          <p14:tracePt t="69097" x="7518400" y="4324350"/>
          <p14:tracePt t="69114" x="7499350" y="4324350"/>
          <p14:tracePt t="69131" x="7486650" y="4324350"/>
          <p14:tracePt t="69147" x="7480300" y="4324350"/>
          <p14:tracePt t="69163" x="7473950" y="4324350"/>
          <p14:tracePt t="74289" x="7486650" y="4330700"/>
          <p14:tracePt t="74296" x="7505700" y="4330700"/>
          <p14:tracePt t="74304" x="7543800" y="4343400"/>
          <p14:tracePt t="74313" x="7581900" y="4349750"/>
          <p14:tracePt t="74330" x="7721600" y="4362450"/>
          <p14:tracePt t="74347" x="7880350" y="4362450"/>
          <p14:tracePt t="74363" x="8128000" y="4362450"/>
          <p14:tracePt t="74380" x="8375650" y="4362450"/>
          <p14:tracePt t="74397" x="8566150" y="4362450"/>
          <p14:tracePt t="74414" x="8743950" y="4362450"/>
          <p14:tracePt t="74430" x="8870950" y="4362450"/>
          <p14:tracePt t="74447" x="8947150" y="4362450"/>
          <p14:tracePt t="74464" x="8997950" y="4362450"/>
          <p14:tracePt t="74480" x="9023350" y="4356100"/>
          <p14:tracePt t="75960" x="9023350" y="4368800"/>
          <p14:tracePt t="75969" x="9023350" y="4381500"/>
          <p14:tracePt t="75980" x="9017000" y="4394200"/>
          <p14:tracePt t="75997" x="9010650" y="4445000"/>
          <p14:tracePt t="76013" x="9010650" y="4489450"/>
          <p14:tracePt t="76030" x="9010650" y="4565650"/>
          <p14:tracePt t="76047" x="9017000" y="4629150"/>
          <p14:tracePt t="76064" x="9029700" y="4699000"/>
          <p14:tracePt t="76080" x="9048750" y="4781550"/>
          <p14:tracePt t="76097" x="9055100" y="4813300"/>
          <p14:tracePt t="76113" x="9055100" y="4832350"/>
          <p14:tracePt t="76130" x="9055100" y="4845050"/>
          <p14:tracePt t="76147" x="9055100" y="4851400"/>
          <p14:tracePt t="76163" x="9055100" y="4857750"/>
          <p14:tracePt t="76180" x="9055100" y="4864100"/>
          <p14:tracePt t="81352" x="9048750" y="4870450"/>
          <p14:tracePt t="81360" x="9048750" y="4876800"/>
          <p14:tracePt t="81369" x="9048750" y="4883150"/>
          <p14:tracePt t="81384" x="9048750" y="4889500"/>
          <p14:tracePt t="81397" x="9048750" y="4895850"/>
          <p14:tracePt t="81413" x="9048750" y="4902200"/>
          <p14:tracePt t="81430" x="9048750" y="4914900"/>
          <p14:tracePt t="81447" x="9055100" y="4940300"/>
          <p14:tracePt t="81463" x="9061450" y="4965700"/>
          <p14:tracePt t="81480" x="9074150" y="5003800"/>
          <p14:tracePt t="81497" x="9086850" y="5035550"/>
          <p14:tracePt t="81513" x="9086850" y="5054600"/>
          <p14:tracePt t="81530" x="9099550" y="5086350"/>
          <p14:tracePt t="81547" x="9105900" y="5111750"/>
          <p14:tracePt t="81563" x="9105900" y="5130800"/>
          <p14:tracePt t="81580" x="9105900" y="5149850"/>
          <p14:tracePt t="81597" x="9105900" y="5162550"/>
          <p14:tracePt t="81613" x="9112250" y="5175250"/>
          <p14:tracePt t="81630" x="9112250" y="5181600"/>
          <p14:tracePt t="81647" x="9112250" y="5194300"/>
          <p14:tracePt t="81663" x="9118600" y="5200650"/>
          <p14:tracePt t="81680" x="9118600" y="5226050"/>
          <p14:tracePt t="81697" x="9118600" y="5245100"/>
          <p14:tracePt t="81713" x="9118600" y="5257800"/>
          <p14:tracePt t="81730" x="9118600" y="5270500"/>
          <p14:tracePt t="81776" x="9118600" y="5276850"/>
          <p14:tracePt t="84784" x="9112250" y="5270500"/>
          <p14:tracePt t="84800" x="9105900" y="5270500"/>
          <p14:tracePt t="84808" x="9099550" y="5270500"/>
          <p14:tracePt t="84816" x="9099550" y="5264150"/>
          <p14:tracePt t="84830" x="9093200" y="5264150"/>
          <p14:tracePt t="84847" x="9086850" y="5264150"/>
          <p14:tracePt t="84863" x="9080500" y="5264150"/>
          <p14:tracePt t="84880" x="9074150" y="5257800"/>
          <p14:tracePt t="84897" x="9067800" y="5251450"/>
          <p14:tracePt t="84913" x="9055100" y="5245100"/>
          <p14:tracePt t="84930" x="9036050" y="5245100"/>
          <p14:tracePt t="84947" x="9023350" y="5245100"/>
          <p14:tracePt t="84963" x="8985250" y="5245100"/>
          <p14:tracePt t="84980" x="8915400" y="5245100"/>
          <p14:tracePt t="84997" x="8788400" y="5232400"/>
          <p14:tracePt t="85013" x="8674100" y="5213350"/>
          <p14:tracePt t="85030" x="8547100" y="5207000"/>
          <p14:tracePt t="85047" x="8426450" y="5194300"/>
          <p14:tracePt t="85063" x="8343900" y="5181600"/>
          <p14:tracePt t="85080" x="8216900" y="5168900"/>
          <p14:tracePt t="85097" x="8140700" y="5168900"/>
          <p14:tracePt t="85113" x="8077200" y="5168900"/>
          <p14:tracePt t="85130" x="8045450" y="5168900"/>
          <p14:tracePt t="85147" x="8020050" y="5168900"/>
          <p14:tracePt t="85163" x="8007350" y="5168900"/>
          <p14:tracePt t="85180" x="8001000" y="5168900"/>
          <p14:tracePt t="85197" x="7994650" y="5162550"/>
          <p14:tracePt t="85216" x="7988300" y="5162550"/>
          <p14:tracePt t="85744" x="7988300" y="5156200"/>
          <p14:tracePt t="86328" x="7988300" y="5149850"/>
          <p14:tracePt t="87248" x="7994650" y="5149850"/>
          <p14:tracePt t="87257" x="8001000" y="5149850"/>
          <p14:tracePt t="87265" x="8020050" y="5149850"/>
          <p14:tracePt t="87280" x="8051800" y="5149850"/>
          <p14:tracePt t="87297" x="8121650" y="5149850"/>
          <p14:tracePt t="87313" x="8223250" y="5149850"/>
          <p14:tracePt t="87330" x="8343900" y="5149850"/>
          <p14:tracePt t="87347" x="8502650" y="5149850"/>
          <p14:tracePt t="87363" x="8680450" y="5149850"/>
          <p14:tracePt t="87380" x="8845550" y="5149850"/>
          <p14:tracePt t="87397" x="9061450" y="5149850"/>
          <p14:tracePt t="87413" x="9271000" y="5149850"/>
          <p14:tracePt t="87430" x="9410700" y="5149850"/>
          <p14:tracePt t="87446" x="9537700" y="5149850"/>
          <p14:tracePt t="87463" x="9601200" y="5149850"/>
          <p14:tracePt t="87480" x="9620250" y="5149850"/>
          <p14:tracePt t="94134" x="0" y="0"/>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939B1FA-81F2-4940-9AF3-5EAFB5D6669B}" type="slidenum">
              <a:rPr lang="en-US" smtClean="0">
                <a:solidFill>
                  <a:prstClr val="black">
                    <a:tint val="75000"/>
                  </a:prstClr>
                </a:solidFill>
              </a:rPr>
              <a:pPr/>
              <a:t>2</a:t>
            </a:fld>
            <a:endParaRPr lang="en-US" dirty="0">
              <a:solidFill>
                <a:prstClr val="black">
                  <a:tint val="75000"/>
                </a:prstClr>
              </a:solidFill>
            </a:endParaRPr>
          </a:p>
        </p:txBody>
      </p:sp>
      <p:sp>
        <p:nvSpPr>
          <p:cNvPr id="5" name="TextBox 4"/>
          <p:cNvSpPr txBox="1"/>
          <p:nvPr/>
        </p:nvSpPr>
        <p:spPr>
          <a:xfrm>
            <a:off x="606298" y="3305158"/>
            <a:ext cx="10210800" cy="3416320"/>
          </a:xfrm>
          <a:prstGeom prst="rect">
            <a:avLst/>
          </a:prstGeom>
          <a:noFill/>
        </p:spPr>
        <p:txBody>
          <a:bodyPr wrap="square" rtlCol="0">
            <a:spAutoFit/>
          </a:bodyPr>
          <a:lstStyle/>
          <a:p>
            <a:r>
              <a:rPr lang="en-US" dirty="0"/>
              <a:t>Gartner research: 75 percent of current networks are still managed manually</a:t>
            </a:r>
          </a:p>
          <a:p>
            <a:r>
              <a:rPr lang="en-US" dirty="0"/>
              <a:t>intent-based networking is based on telling the network what you want (your intent) rather than exactly what to do, on a technical level, to accomplish your goal.</a:t>
            </a:r>
          </a:p>
          <a:p>
            <a:r>
              <a:rPr lang="en-US" dirty="0"/>
              <a:t>According to many industry analysts, intent-based networking systems will be necessary to manage the networks of the future connecting </a:t>
            </a:r>
            <a:r>
              <a:rPr lang="en-US" u="sng" dirty="0">
                <a:hlinkClick r:id="rId4"/>
              </a:rPr>
              <a:t>data centers</a:t>
            </a:r>
            <a:r>
              <a:rPr lang="en-US" dirty="0"/>
              <a:t>, </a:t>
            </a:r>
            <a:r>
              <a:rPr lang="en-US" u="sng" dirty="0">
                <a:hlinkClick r:id="rId5"/>
              </a:rPr>
              <a:t>public clouds</a:t>
            </a:r>
            <a:r>
              <a:rPr lang="en-US" dirty="0"/>
              <a:t> and the Internet of Things (</a:t>
            </a:r>
            <a:r>
              <a:rPr lang="en-US" u="sng" dirty="0" err="1">
                <a:hlinkClick r:id="rId6"/>
              </a:rPr>
              <a:t>IoT</a:t>
            </a:r>
            <a:r>
              <a:rPr lang="en-US" dirty="0"/>
              <a:t>).</a:t>
            </a:r>
          </a:p>
          <a:p>
            <a:r>
              <a:rPr lang="en-US" dirty="0"/>
              <a:t>Gartner predicts that IBN will be functioning in at least a thousand enterprise networks by 2020.</a:t>
            </a:r>
            <a:endParaRPr lang="en-US" sz="2000" b="1" u="sng" dirty="0">
              <a:solidFill>
                <a:schemeClr val="accent2">
                  <a:lumMod val="75000"/>
                </a:schemeClr>
              </a:solidFill>
            </a:endParaRPr>
          </a:p>
        </p:txBody>
      </p:sp>
      <p:sp>
        <p:nvSpPr>
          <p:cNvPr id="8" name="Rectangle 7"/>
          <p:cNvSpPr/>
          <p:nvPr/>
        </p:nvSpPr>
        <p:spPr>
          <a:xfrm>
            <a:off x="5867400" y="79022"/>
            <a:ext cx="6096000" cy="2308324"/>
          </a:xfrm>
          <a:prstGeom prst="rect">
            <a:avLst/>
          </a:prstGeom>
        </p:spPr>
        <p:txBody>
          <a:bodyPr>
            <a:spAutoFit/>
          </a:bodyPr>
          <a:lstStyle/>
          <a:p>
            <a:r>
              <a:rPr lang="en-US" b="1" u="sng" dirty="0">
                <a:solidFill>
                  <a:srgbClr val="019ADD">
                    <a:lumMod val="75000"/>
                  </a:srgbClr>
                </a:solidFill>
              </a:rPr>
              <a:t>Intent-Based Networking</a:t>
            </a:r>
            <a:r>
              <a:rPr lang="en-US" dirty="0">
                <a:solidFill>
                  <a:srgbClr val="000000"/>
                </a:solidFill>
              </a:rPr>
              <a:t> </a:t>
            </a:r>
            <a:r>
              <a:rPr lang="en-US" dirty="0"/>
              <a:t>(IBN) is a developing area of technology incorporating artificial intelligence (</a:t>
            </a:r>
            <a:r>
              <a:rPr lang="en-US" u="sng" dirty="0">
                <a:hlinkClick r:id="rId7"/>
              </a:rPr>
              <a:t>AI</a:t>
            </a:r>
            <a:r>
              <a:rPr lang="en-US" dirty="0"/>
              <a:t>) and </a:t>
            </a:r>
            <a:r>
              <a:rPr lang="en-US" u="sng" dirty="0">
                <a:hlinkClick r:id="rId8"/>
              </a:rPr>
              <a:t>machine learning</a:t>
            </a:r>
            <a:r>
              <a:rPr lang="en-US" dirty="0"/>
              <a:t> to automate administrative tasks across a network. The end goal of IBN is the creation of self-managing networks.</a:t>
            </a:r>
            <a:endParaRPr lang="en-US" dirty="0">
              <a:solidFill>
                <a:srgbClr val="0070C0"/>
              </a:solidFill>
            </a:endParaRPr>
          </a:p>
        </p:txBody>
      </p:sp>
      <p:pic>
        <p:nvPicPr>
          <p:cNvPr id="7" name="Picture 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9005" y="457200"/>
            <a:ext cx="5385995" cy="216288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50727589"/>
      </p:ext>
    </p:extLst>
  </p:cSld>
  <p:clrMapOvr>
    <a:masterClrMapping/>
  </p:clrMapOvr>
  <mc:AlternateContent xmlns:mc="http://schemas.openxmlformats.org/markup-compatibility/2006" xmlns:p14="http://schemas.microsoft.com/office/powerpoint/2010/main">
    <mc:Choice Requires="p14">
      <p:transition spd="slow" p14:dur="2000" advTm="78260"/>
    </mc:Choice>
    <mc:Fallback xmlns="">
      <p:transition spd="slow" advTm="78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3931" x="762000" y="5276850"/>
          <p14:tracePt t="3997" x="762000" y="5264150"/>
          <p14:tracePt t="4005" x="762000" y="5257800"/>
          <p14:tracePt t="4013" x="768350" y="5257800"/>
          <p14:tracePt t="4021" x="774700" y="5257800"/>
          <p14:tracePt t="4132" x="781050" y="5257800"/>
          <p14:tracePt t="4172" x="787400" y="5257800"/>
          <p14:tracePt t="4180" x="793750" y="5251450"/>
          <p14:tracePt t="4188" x="812800" y="5238750"/>
          <p14:tracePt t="4204" x="876300" y="5213350"/>
          <p14:tracePt t="4221" x="1009650" y="5143500"/>
          <p14:tracePt t="4238" x="1225550" y="5041900"/>
          <p14:tracePt t="4254" x="1466850" y="4914900"/>
          <p14:tracePt t="4271" x="1911350" y="4730750"/>
          <p14:tracePt t="4288" x="2438400" y="4540250"/>
          <p14:tracePt t="4304" x="2819400" y="4394200"/>
          <p14:tracePt t="4321" x="3352800" y="4184650"/>
          <p14:tracePt t="4338" x="3879850" y="3975100"/>
          <p14:tracePt t="4354" x="4330700" y="3771900"/>
          <p14:tracePt t="4371" x="4908550" y="3530600"/>
          <p14:tracePt t="4388" x="5619750" y="3181350"/>
          <p14:tracePt t="4404" x="5975350" y="2984500"/>
          <p14:tracePt t="4421" x="6172200" y="2863850"/>
          <p14:tracePt t="4438" x="6337300" y="2736850"/>
          <p14:tracePt t="4454" x="6451600" y="2622550"/>
          <p14:tracePt t="4471" x="6534150" y="2546350"/>
          <p14:tracePt t="4488" x="6623050" y="2438400"/>
          <p14:tracePt t="4540" x="6877050" y="2063750"/>
          <p14:tracePt t="4554" x="6934200" y="1993900"/>
          <p14:tracePt t="4571" x="7010400" y="1879600"/>
          <p14:tracePt t="4572" x="7061200" y="1797050"/>
          <p14:tracePt t="4588" x="7137400" y="1670050"/>
          <p14:tracePt t="4604" x="7264400" y="1524000"/>
          <p14:tracePt t="4621" x="7404100" y="1346200"/>
          <p14:tracePt t="4638" x="7512050" y="1206500"/>
          <p14:tracePt t="4654" x="7651750" y="1047750"/>
          <p14:tracePt t="4671" x="7772400" y="895350"/>
          <p14:tracePt t="4688" x="7854950" y="787400"/>
          <p14:tracePt t="4704" x="7950200" y="660400"/>
          <p14:tracePt t="4721" x="8001000" y="546100"/>
          <p14:tracePt t="4738" x="8020050" y="476250"/>
          <p14:tracePt t="4754" x="8032750" y="387350"/>
          <p14:tracePt t="4771" x="8039100" y="330200"/>
          <p14:tracePt t="4788" x="8039100" y="279400"/>
          <p14:tracePt t="4804" x="8032750" y="260350"/>
          <p14:tracePt t="4821" x="8032750" y="247650"/>
          <p14:tracePt t="4884" x="8032750" y="254000"/>
          <p14:tracePt t="4900" x="8032750" y="260350"/>
          <p14:tracePt t="4916" x="8032750" y="266700"/>
          <p14:tracePt t="4932" x="8032750" y="273050"/>
          <p14:tracePt t="5092" x="8026400" y="279400"/>
          <p14:tracePt t="5099" x="8020050" y="292100"/>
          <p14:tracePt t="5107" x="8020050" y="304800"/>
          <p14:tracePt t="5121" x="8013700" y="323850"/>
          <p14:tracePt t="5138" x="8007350" y="349250"/>
          <p14:tracePt t="5154" x="8001000" y="381000"/>
          <p14:tracePt t="5171" x="7994650" y="400050"/>
          <p14:tracePt t="5188" x="7994650" y="412750"/>
          <p14:tracePt t="5204" x="7988300" y="419100"/>
          <p14:tracePt t="5221" x="7988300" y="425450"/>
          <p14:tracePt t="5837" x="7981950" y="425450"/>
          <p14:tracePt t="5868" x="7981950" y="419100"/>
          <p14:tracePt t="6364" x="7981950" y="425450"/>
          <p14:tracePt t="6373" x="7981950" y="431800"/>
          <p14:tracePt t="6380" x="7981950" y="438150"/>
          <p14:tracePt t="6388" x="7975600" y="438150"/>
          <p14:tracePt t="6405" x="7975600" y="444500"/>
          <p14:tracePt t="6421" x="7975600" y="450850"/>
          <p14:tracePt t="6438" x="7975600" y="457200"/>
          <p14:tracePt t="6454" x="7975600" y="463550"/>
          <p14:tracePt t="6471" x="7975600" y="469900"/>
          <p14:tracePt t="6488" x="7975600" y="482600"/>
          <p14:tracePt t="6504" x="7988300" y="488950"/>
          <p14:tracePt t="6521" x="7994650" y="501650"/>
          <p14:tracePt t="6538" x="7994650" y="514350"/>
          <p14:tracePt t="6555" x="8007350" y="527050"/>
          <p14:tracePt t="6571" x="8013700" y="539750"/>
          <p14:tracePt t="6588" x="8026400" y="552450"/>
          <p14:tracePt t="6604" x="8026400" y="558800"/>
          <p14:tracePt t="6621" x="8032750" y="571500"/>
          <p14:tracePt t="6654" x="8032750" y="577850"/>
          <p14:tracePt t="6671" x="8032750" y="584200"/>
          <p14:tracePt t="7140" x="8032750" y="590550"/>
          <p14:tracePt t="7557" x="8026400" y="590550"/>
          <p14:tracePt t="9604" x="8039100" y="590550"/>
          <p14:tracePt t="9612" x="8051800" y="603250"/>
          <p14:tracePt t="9621" x="8058150" y="609600"/>
          <p14:tracePt t="9638" x="8083550" y="615950"/>
          <p14:tracePt t="9654" x="8089900" y="622300"/>
          <p14:tracePt t="9671" x="8102600" y="628650"/>
          <p14:tracePt t="9688" x="8108950" y="641350"/>
          <p14:tracePt t="9704" x="8115300" y="641350"/>
          <p14:tracePt t="9721" x="8121650" y="647700"/>
          <p14:tracePt t="9804" x="8108950" y="647700"/>
          <p14:tracePt t="9812" x="8096250" y="647700"/>
          <p14:tracePt t="9821" x="8077200" y="647700"/>
          <p14:tracePt t="9838" x="8026400" y="647700"/>
          <p14:tracePt t="9854" x="7962900" y="647700"/>
          <p14:tracePt t="9871" x="7848600" y="647700"/>
          <p14:tracePt t="9888" x="7696200" y="647700"/>
          <p14:tracePt t="9904" x="7556500" y="628650"/>
          <p14:tracePt t="9921" x="7493000" y="622300"/>
          <p14:tracePt t="9938" x="7454900" y="609600"/>
          <p14:tracePt t="9954" x="7448550" y="603250"/>
          <p14:tracePt t="10084" x="7442200" y="603250"/>
          <p14:tracePt t="10093" x="7429500" y="603250"/>
          <p14:tracePt t="10104" x="7423150" y="603250"/>
          <p14:tracePt t="10121" x="7385050" y="603250"/>
          <p14:tracePt t="10138" x="7346950" y="603250"/>
          <p14:tracePt t="10154" x="7289800" y="603250"/>
          <p14:tracePt t="10171" x="7207250" y="603250"/>
          <p14:tracePt t="10188" x="7124700" y="603250"/>
          <p14:tracePt t="10204" x="7092950" y="603250"/>
          <p14:tracePt t="10221" x="7080250" y="603250"/>
          <p14:tracePt t="10316" x="7073900" y="603250"/>
          <p14:tracePt t="10332" x="7067550" y="603250"/>
          <p14:tracePt t="16548" x="7067550" y="609600"/>
          <p14:tracePt t="16556" x="7086600" y="622300"/>
          <p14:tracePt t="16564" x="7099300" y="628650"/>
          <p14:tracePt t="16574" x="7137400" y="641350"/>
          <p14:tracePt t="16588" x="7162800" y="660400"/>
          <p14:tracePt t="16604" x="7188200" y="673100"/>
          <p14:tracePt t="16621" x="7200900" y="692150"/>
          <p14:tracePt t="16638" x="7219950" y="717550"/>
          <p14:tracePt t="16654" x="7226300" y="736600"/>
          <p14:tracePt t="16671" x="7251700" y="762000"/>
          <p14:tracePt t="16688" x="7264400" y="774700"/>
          <p14:tracePt t="16704" x="7283450" y="793750"/>
          <p14:tracePt t="16721" x="7302500" y="819150"/>
          <p14:tracePt t="16738" x="7308850" y="825500"/>
          <p14:tracePt t="16754" x="7315200" y="844550"/>
          <p14:tracePt t="16789" x="7321550" y="850900"/>
          <p14:tracePt t="16852" x="7321550" y="857250"/>
          <p14:tracePt t="16876" x="7321550" y="863600"/>
          <p14:tracePt t="16893" x="7321550" y="869950"/>
          <p14:tracePt t="16900" x="7321550" y="876300"/>
          <p14:tracePt t="16916" x="7321550" y="882650"/>
          <p14:tracePt t="16924" x="7321550" y="889000"/>
          <p14:tracePt t="16940" x="7321550" y="895350"/>
          <p14:tracePt t="16954" x="7321550" y="901700"/>
          <p14:tracePt t="16971" x="7321550" y="914400"/>
          <p14:tracePt t="16988" x="7302500" y="946150"/>
          <p14:tracePt t="17004" x="7289800" y="977900"/>
          <p14:tracePt t="17021" x="7270750" y="1016000"/>
          <p14:tracePt t="17038" x="7264400" y="1073150"/>
          <p14:tracePt t="17054" x="7264400" y="1123950"/>
          <p14:tracePt t="17071" x="7296150" y="1187450"/>
          <p14:tracePt t="17088" x="7321550" y="1225550"/>
          <p14:tracePt t="17104" x="7334250" y="1250950"/>
          <p14:tracePt t="17121" x="7353300" y="1270000"/>
          <p14:tracePt t="17138" x="7359650" y="1282700"/>
          <p14:tracePt t="17154" x="7366000" y="1289050"/>
          <p14:tracePt t="17171" x="7372350" y="1289050"/>
          <p14:tracePt t="17196" x="7372350" y="1295400"/>
          <p14:tracePt t="17213" x="7378700" y="1301750"/>
          <p14:tracePt t="17228" x="7385050" y="1301750"/>
          <p14:tracePt t="17252" x="7385050" y="1308100"/>
          <p14:tracePt t="17260" x="7391400" y="1314450"/>
          <p14:tracePt t="17271" x="7397750" y="1314450"/>
          <p14:tracePt t="17288" x="7404100" y="1314450"/>
          <p14:tracePt t="17304" x="7410450" y="1320800"/>
          <p14:tracePt t="17321" x="7416800" y="1327150"/>
          <p14:tracePt t="17338" x="7429500" y="1333500"/>
          <p14:tracePt t="17354" x="7435850" y="1346200"/>
          <p14:tracePt t="17371" x="7442200" y="1346200"/>
          <p14:tracePt t="17388" x="7448550" y="1352550"/>
          <p14:tracePt t="17404" x="7454900" y="1358900"/>
          <p14:tracePt t="17421" x="7461250" y="1358900"/>
          <p14:tracePt t="17438" x="7467600" y="1365250"/>
          <p14:tracePt t="18581" x="7480300" y="1365250"/>
          <p14:tracePt t="18590" x="7499350" y="1365250"/>
          <p14:tracePt t="18596" x="7524750" y="1365250"/>
          <p14:tracePt t="18604" x="7562850" y="1365250"/>
          <p14:tracePt t="18621" x="7639050" y="1365250"/>
          <p14:tracePt t="18638" x="7785100" y="1365250"/>
          <p14:tracePt t="18654" x="7969250" y="1365250"/>
          <p14:tracePt t="18671" x="8121650" y="1365250"/>
          <p14:tracePt t="18687" x="8312150" y="1365250"/>
          <p14:tracePt t="18704" x="8483600" y="1365250"/>
          <p14:tracePt t="18721" x="8610600" y="1365250"/>
          <p14:tracePt t="18738" x="8756650" y="1365250"/>
          <p14:tracePt t="18754" x="8909050" y="1365250"/>
          <p14:tracePt t="18771" x="9010650" y="1365250"/>
          <p14:tracePt t="18787" x="9182100" y="1365250"/>
          <p14:tracePt t="18804" x="9290050" y="1365250"/>
          <p14:tracePt t="18821" x="9378950" y="1365250"/>
          <p14:tracePt t="18838" x="9429750" y="1365250"/>
          <p14:tracePt t="18854" x="9486900" y="1365250"/>
          <p14:tracePt t="18871" x="9544050" y="1365250"/>
          <p14:tracePt t="18888" x="9601200" y="1365250"/>
          <p14:tracePt t="18904" x="9677400" y="1365250"/>
          <p14:tracePt t="18921" x="9759950" y="1365250"/>
          <p14:tracePt t="18937" x="9810750" y="1365250"/>
          <p14:tracePt t="18954" x="9874250" y="1365250"/>
          <p14:tracePt t="18971" x="9906000" y="1365250"/>
          <p14:tracePt t="18987" x="9950450" y="1365250"/>
          <p14:tracePt t="20590" x="9944100" y="1371600"/>
          <p14:tracePt t="20596" x="9937750" y="1377950"/>
          <p14:tracePt t="20604" x="9918700" y="1384300"/>
          <p14:tracePt t="20621" x="9912350" y="1390650"/>
          <p14:tracePt t="20637" x="9893300" y="1403350"/>
          <p14:tracePt t="20654" x="9886950" y="1416050"/>
          <p14:tracePt t="20671" x="9874250" y="1428750"/>
          <p14:tracePt t="20687" x="9861550" y="1441450"/>
          <p14:tracePt t="20704" x="9842500" y="1454150"/>
          <p14:tracePt t="20721" x="9823450" y="1479550"/>
          <p14:tracePt t="20737" x="9785350" y="1504950"/>
          <p14:tracePt t="20754" x="9753600" y="1524000"/>
          <p14:tracePt t="20771" x="9715500" y="1536700"/>
          <p14:tracePt t="20787" x="9671050" y="1555750"/>
          <p14:tracePt t="20804" x="9639300" y="1562100"/>
          <p14:tracePt t="20821" x="9620250" y="1568450"/>
          <p14:tracePt t="20838" x="9588500" y="1574800"/>
          <p14:tracePt t="20854" x="9544050" y="1581150"/>
          <p14:tracePt t="20871" x="9512300" y="1581150"/>
          <p14:tracePt t="20888" x="9461500" y="1581150"/>
          <p14:tracePt t="20904" x="9423400" y="1587500"/>
          <p14:tracePt t="20921" x="9391650" y="1587500"/>
          <p14:tracePt t="20937" x="9340850" y="1587500"/>
          <p14:tracePt t="20954" x="9309100" y="1593850"/>
          <p14:tracePt t="20971" x="9283700" y="1593850"/>
          <p14:tracePt t="20987" x="9251950" y="1593850"/>
          <p14:tracePt t="21004" x="9239250" y="1593850"/>
          <p14:tracePt t="21021" x="9232900" y="1600200"/>
          <p14:tracePt t="21037" x="9220200" y="1600200"/>
          <p14:tracePt t="21054" x="9207500" y="1606550"/>
          <p14:tracePt t="21071" x="9201150" y="1619250"/>
          <p14:tracePt t="21087" x="9182100" y="1631950"/>
          <p14:tracePt t="21104" x="9175750" y="1644650"/>
          <p14:tracePt t="21121" x="9169400" y="1682750"/>
          <p14:tracePt t="21137" x="9163050" y="1714500"/>
          <p14:tracePt t="21154" x="9150350" y="1758950"/>
          <p14:tracePt t="21171" x="9137650" y="1790700"/>
          <p14:tracePt t="21187" x="9131300" y="1828800"/>
          <p14:tracePt t="21204" x="9131300" y="1841500"/>
          <p14:tracePt t="21237" x="9131300" y="1847850"/>
          <p14:tracePt t="21254" x="9131300" y="1854200"/>
          <p14:tracePt t="28092" x="9137650" y="1866900"/>
          <p14:tracePt t="28100" x="9163050" y="1885950"/>
          <p14:tracePt t="28108" x="9182100" y="1898650"/>
          <p14:tracePt t="28121" x="9213850" y="1936750"/>
          <p14:tracePt t="28137" x="9271000" y="2000250"/>
          <p14:tracePt t="28154" x="9290050" y="2025650"/>
          <p14:tracePt t="28171" x="9296400" y="2038350"/>
          <p14:tracePt t="28187" x="9309100" y="2057400"/>
          <p14:tracePt t="28204" x="9315450" y="2070100"/>
          <p14:tracePt t="28221" x="9315450" y="2076450"/>
          <p14:tracePt t="28237" x="9315450" y="2082800"/>
          <p14:tracePt t="28254" x="9315450" y="2089150"/>
          <p14:tracePt t="28271" x="9315450" y="2095500"/>
          <p14:tracePt t="28304" x="9315450" y="2108200"/>
          <p14:tracePt t="28321" x="9315450" y="2114550"/>
          <p14:tracePt t="28337" x="9315450" y="2120900"/>
          <p14:tracePt t="28354" x="9315450" y="2127250"/>
          <p14:tracePt t="28371" x="9315450" y="2146300"/>
          <p14:tracePt t="28387" x="9315450" y="2152650"/>
          <p14:tracePt t="28404" x="9315450" y="2165350"/>
          <p14:tracePt t="28421" x="9315450" y="2171700"/>
          <p14:tracePt t="31901" x="9302750" y="2178050"/>
          <p14:tracePt t="31953" x="8896350" y="2241550"/>
          <p14:tracePt t="31970" x="8597900" y="2254250"/>
          <p14:tracePt t="31987" x="8293100" y="2254250"/>
          <p14:tracePt t="32004" x="7727950" y="2254250"/>
          <p14:tracePt t="32021" x="7410450" y="2254250"/>
          <p14:tracePt t="32037" x="7188200" y="2254250"/>
          <p14:tracePt t="32054" x="7042150" y="2254250"/>
          <p14:tracePt t="32071" x="6902450" y="2260600"/>
          <p14:tracePt t="32087" x="6800850" y="2273300"/>
          <p14:tracePt t="32104" x="6743700" y="2286000"/>
          <p14:tracePt t="32121" x="6692900" y="2292350"/>
          <p14:tracePt t="32137" x="6654800" y="2305050"/>
          <p14:tracePt t="32154" x="6629400" y="2311400"/>
          <p14:tracePt t="32171" x="6591300" y="2330450"/>
          <p14:tracePt t="32187" x="6565900" y="2343150"/>
          <p14:tracePt t="32204" x="6534150" y="2355850"/>
          <p14:tracePt t="32221" x="6521450" y="2368550"/>
          <p14:tracePt t="32237" x="6515100" y="2381250"/>
          <p14:tracePt t="32254" x="6508750" y="2393950"/>
          <p14:tracePt t="32271" x="6508750" y="2400300"/>
          <p14:tracePt t="32287" x="6508750" y="2406650"/>
          <p14:tracePt t="32304" x="6508750" y="2413000"/>
          <p14:tracePt t="32321" x="6515100" y="2419350"/>
          <p14:tracePt t="32337" x="6515100" y="2425700"/>
          <p14:tracePt t="38036" x="6508750" y="2438400"/>
          <p14:tracePt t="38045" x="6477000" y="2457450"/>
          <p14:tracePt t="38054" x="6445250" y="2482850"/>
          <p14:tracePt t="38071" x="6337300" y="2571750"/>
          <p14:tracePt t="38087" x="6216650" y="2673350"/>
          <p14:tracePt t="38104" x="6127750" y="2755900"/>
          <p14:tracePt t="38121" x="6019800" y="2863850"/>
          <p14:tracePt t="38137" x="5873750" y="2959100"/>
          <p14:tracePt t="38154" x="5740400" y="3035300"/>
          <p14:tracePt t="38171" x="5537200" y="3117850"/>
          <p14:tracePt t="38187" x="5308600" y="3194050"/>
          <p14:tracePt t="38204" x="4959350" y="3282950"/>
          <p14:tracePt t="38221" x="4768850" y="3321050"/>
          <p14:tracePt t="38237" x="4572000" y="3346450"/>
          <p14:tracePt t="38254" x="4394200" y="3384550"/>
          <p14:tracePt t="38271" x="4241800" y="3416300"/>
          <p14:tracePt t="38287" x="4051300" y="3460750"/>
          <p14:tracePt t="38304" x="3867150" y="3505200"/>
          <p14:tracePt t="38321" x="3727450" y="3543300"/>
          <p14:tracePt t="38337" x="3575050" y="3587750"/>
          <p14:tracePt t="38354" x="3441700" y="3638550"/>
          <p14:tracePt t="38371" x="3327400" y="3689350"/>
          <p14:tracePt t="38387" x="3200400" y="3752850"/>
          <p14:tracePt t="38404" x="3060700" y="3829050"/>
          <p14:tracePt t="38421" x="2997200" y="3879850"/>
          <p14:tracePt t="38437" x="2940050" y="3924300"/>
          <p14:tracePt t="38454" x="2882900" y="3975100"/>
          <p14:tracePt t="38471" x="2851150" y="4000500"/>
          <p14:tracePt t="38487" x="2813050" y="4013200"/>
          <p14:tracePt t="38504" x="2794000" y="4025900"/>
          <p14:tracePt t="38521" x="2774950" y="4025900"/>
          <p14:tracePt t="38537" x="2768600" y="4025900"/>
          <p14:tracePt t="38604" x="2768600" y="4019550"/>
          <p14:tracePt t="38620" x="2768600" y="4013200"/>
          <p14:tracePt t="38732" x="2755900" y="4006850"/>
          <p14:tracePt t="38740" x="2749550" y="4006850"/>
          <p14:tracePt t="38748" x="2736850" y="3994150"/>
          <p14:tracePt t="38756" x="2730500" y="3987800"/>
          <p14:tracePt t="38771" x="2724150" y="3975100"/>
          <p14:tracePt t="38787" x="2717800" y="3968750"/>
          <p14:tracePt t="38804" x="2705100" y="3956050"/>
          <p14:tracePt t="38821" x="2705100" y="3949700"/>
          <p14:tracePt t="38837" x="2698750" y="3943350"/>
          <p14:tracePt t="38854" x="2692400" y="3937000"/>
          <p14:tracePt t="38871" x="2692400" y="3930650"/>
          <p14:tracePt t="38908" x="2692400" y="3924300"/>
          <p14:tracePt t="38921" x="2692400" y="3917950"/>
          <p14:tracePt t="38937" x="2692400" y="3911600"/>
          <p14:tracePt t="39196" x="2692400" y="3905250"/>
          <p14:tracePt t="39204" x="2692400" y="3898900"/>
          <p14:tracePt t="39212" x="2692400" y="3892550"/>
          <p14:tracePt t="39221" x="2686050" y="3879850"/>
          <p14:tracePt t="39244" x="2679700" y="3873500"/>
          <p14:tracePt t="43332" x="2686050" y="3873500"/>
          <p14:tracePt t="43383" x="2870200" y="3905250"/>
          <p14:tracePt t="43388" x="2914650" y="3905250"/>
          <p14:tracePt t="43404" x="2990850" y="3905250"/>
          <p14:tracePt t="43420" x="3073400" y="3905250"/>
          <p14:tracePt t="43437" x="3149600" y="3905250"/>
          <p14:tracePt t="43454" x="3194050" y="3905250"/>
          <p14:tracePt t="43470" x="3225800" y="3898900"/>
          <p14:tracePt t="43487" x="3244850" y="3892550"/>
          <p14:tracePt t="50236" x="3244850" y="3911600"/>
          <p14:tracePt t="50244" x="3244850" y="3937000"/>
          <p14:tracePt t="50254" x="3244850" y="3956050"/>
          <p14:tracePt t="50270" x="3270250" y="3994150"/>
          <p14:tracePt t="50287" x="3308350" y="4064000"/>
          <p14:tracePt t="50304" x="3352800" y="4133850"/>
          <p14:tracePt t="50321" x="3416300" y="4216400"/>
          <p14:tracePt t="50337" x="3486150" y="4292600"/>
          <p14:tracePt t="50354" x="3543300" y="4349750"/>
          <p14:tracePt t="50370" x="3619500" y="4413250"/>
          <p14:tracePt t="50387" x="3689350" y="4464050"/>
          <p14:tracePt t="50404" x="3803650" y="4521200"/>
          <p14:tracePt t="50420" x="3854450" y="4552950"/>
          <p14:tracePt t="50437" x="3905250" y="4565650"/>
          <p14:tracePt t="50454" x="3943350" y="4578350"/>
          <p14:tracePt t="50470" x="3962400" y="4578350"/>
          <p14:tracePt t="50487" x="3975100" y="4584700"/>
          <p14:tracePt t="50504" x="3987800" y="4584700"/>
          <p14:tracePt t="51220" x="3981450" y="4584700"/>
          <p14:tracePt t="51796" x="3981450" y="4591050"/>
          <p14:tracePt t="51804" x="3975100" y="4603750"/>
          <p14:tracePt t="51812" x="3975100" y="4610100"/>
          <p14:tracePt t="51820" x="3975100" y="4616450"/>
          <p14:tracePt t="51837" x="3975100" y="4622800"/>
          <p14:tracePt t="51854" x="3975100" y="4635500"/>
          <p14:tracePt t="51870" x="3975100" y="4648200"/>
          <p14:tracePt t="51887" x="3975100" y="4654550"/>
          <p14:tracePt t="51904" x="3975100" y="4673600"/>
          <p14:tracePt t="51920" x="3975100" y="4679950"/>
          <p14:tracePt t="51937" x="3981450" y="4692650"/>
          <p14:tracePt t="51954" x="3981450" y="4699000"/>
          <p14:tracePt t="51970" x="3981450" y="4705350"/>
          <p14:tracePt t="52068" x="3975100" y="4705350"/>
          <p14:tracePt t="52076" x="3962400" y="4705350"/>
          <p14:tracePt t="52087" x="3956050" y="4705350"/>
          <p14:tracePt t="52104" x="3917950" y="4699000"/>
          <p14:tracePt t="52120" x="3886200" y="4673600"/>
          <p14:tracePt t="52137" x="3886200" y="4667250"/>
          <p14:tracePt t="52436" x="3879850" y="4667250"/>
          <p14:tracePt t="52444" x="3867150" y="4667250"/>
          <p14:tracePt t="52461" x="3854450" y="4667250"/>
          <p14:tracePt t="52644" x="3860800" y="4667250"/>
          <p14:tracePt t="60876" x="3867150" y="4667250"/>
          <p14:tracePt t="60930" x="4044950" y="4806950"/>
          <p14:tracePt t="60932" x="4070350" y="4826000"/>
          <p14:tracePt t="60953" x="4152900" y="4908550"/>
          <p14:tracePt t="60970" x="4267200" y="4991100"/>
          <p14:tracePt t="60987" x="4394200" y="5073650"/>
          <p14:tracePt t="61004" x="4673600" y="5226050"/>
          <p14:tracePt t="61020" x="4914900" y="5340350"/>
          <p14:tracePt t="61037" x="5130800" y="5416550"/>
          <p14:tracePt t="61054" x="5384800" y="5518150"/>
          <p14:tracePt t="61070" x="5556250" y="5588000"/>
          <p14:tracePt t="61087" x="5683250" y="5638800"/>
          <p14:tracePt t="61104" x="5797550" y="5676900"/>
          <p14:tracePt t="61120" x="5873750" y="5695950"/>
          <p14:tracePt t="61137" x="5924550" y="5708650"/>
          <p14:tracePt t="61154" x="6000750" y="5727700"/>
          <p14:tracePt t="61170" x="6070600" y="5740400"/>
          <p14:tracePt t="61187" x="6115050" y="5759450"/>
          <p14:tracePt t="61204" x="6146800" y="5778500"/>
          <p14:tracePt t="61220" x="6159500" y="5784850"/>
          <p14:tracePt t="61254" x="6134100" y="5772150"/>
          <p14:tracePt t="61270" x="6096000" y="5746750"/>
          <p14:tracePt t="61644" x="6102350" y="5746750"/>
          <p14:tracePt t="61652" x="6108700" y="5746750"/>
          <p14:tracePt t="61660" x="6115050" y="5746750"/>
          <p14:tracePt t="61670" x="6121400" y="5753100"/>
          <p14:tracePt t="61687" x="6134100" y="5759450"/>
          <p14:tracePt t="61704" x="6140450" y="5765800"/>
          <p14:tracePt t="61720" x="6146800" y="5772150"/>
          <p14:tracePt t="61737" x="6153150" y="5772150"/>
          <p14:tracePt t="61754" x="6159500" y="5778500"/>
          <p14:tracePt t="61770" x="6172200" y="5791200"/>
          <p14:tracePt t="61787" x="6203950" y="5803900"/>
          <p14:tracePt t="61804" x="6261100" y="5842000"/>
          <p14:tracePt t="61820" x="6324600" y="5873750"/>
          <p14:tracePt t="61837" x="6407150" y="5892800"/>
          <p14:tracePt t="61854" x="6483350" y="5905500"/>
          <p14:tracePt t="61870" x="6553200" y="5930900"/>
          <p14:tracePt t="61887" x="6591300" y="5943600"/>
          <p14:tracePt t="61904" x="6610350" y="5943600"/>
          <p14:tracePt t="61920" x="6616700" y="5949950"/>
          <p14:tracePt t="61937" x="6623050" y="5949950"/>
          <p14:tracePt t="63180" x="6629400" y="5956300"/>
          <p14:tracePt t="63189" x="6642100" y="5962650"/>
          <p14:tracePt t="63196" x="6654800" y="5969000"/>
          <p14:tracePt t="63204" x="6673850" y="5975350"/>
          <p14:tracePt t="63220" x="6731000" y="6000750"/>
          <p14:tracePt t="63237" x="6800850" y="6013450"/>
          <p14:tracePt t="63254" x="6858000" y="6019800"/>
          <p14:tracePt t="63270" x="6965950" y="6019800"/>
          <p14:tracePt t="63287" x="7105650" y="6019800"/>
          <p14:tracePt t="63304" x="7239000" y="6019800"/>
          <p14:tracePt t="63320" x="7410450" y="6019800"/>
          <p14:tracePt t="63337" x="7588250" y="6019800"/>
          <p14:tracePt t="63354" x="7740650" y="6032500"/>
          <p14:tracePt t="63370" x="7918450" y="6051550"/>
          <p14:tracePt t="63387" x="8083550" y="6070600"/>
          <p14:tracePt t="63404" x="8280400" y="6076950"/>
          <p14:tracePt t="63420" x="8388350" y="6076950"/>
          <p14:tracePt t="63437" x="8515350" y="6076950"/>
          <p14:tracePt t="63454" x="8655050" y="6076950"/>
          <p14:tracePt t="63470" x="8763000" y="6076950"/>
          <p14:tracePt t="63487" x="8896350" y="6076950"/>
          <p14:tracePt t="63504" x="9029700" y="6076950"/>
          <p14:tracePt t="63520" x="9099550" y="6076950"/>
          <p14:tracePt t="63537" x="9163050" y="6076950"/>
          <p14:tracePt t="63554" x="9188450" y="6064250"/>
          <p14:tracePt t="63570" x="9201150" y="6057900"/>
          <p14:tracePt t="63573" x="9207500" y="6057900"/>
          <p14:tracePt t="63587" x="9207500" y="6051550"/>
          <p14:tracePt t="63604" x="9207500" y="6038850"/>
          <p14:tracePt t="64188" x="9188450" y="6038850"/>
          <p14:tracePt t="64196" x="9163050" y="6038850"/>
          <p14:tracePt t="64204" x="9124950" y="6038850"/>
          <p14:tracePt t="64220" x="9036050" y="6038850"/>
          <p14:tracePt t="64237" x="8940800" y="6038850"/>
          <p14:tracePt t="64254" x="8813800" y="6051550"/>
          <p14:tracePt t="64270" x="8674100" y="6070600"/>
          <p14:tracePt t="64287" x="8426450" y="6108700"/>
          <p14:tracePt t="64304" x="8121650" y="6159500"/>
          <p14:tracePt t="64320" x="7848600" y="6203950"/>
          <p14:tracePt t="64337" x="7435850" y="6267450"/>
          <p14:tracePt t="64354" x="6997700" y="6292850"/>
          <p14:tracePt t="64370" x="6711950" y="6292850"/>
          <p14:tracePt t="64387" x="6426200" y="6292850"/>
          <p14:tracePt t="64404" x="6210300" y="6292850"/>
          <p14:tracePt t="64420" x="6127750" y="6292850"/>
          <p14:tracePt t="64437" x="6083300" y="6292850"/>
          <p14:tracePt t="64454" x="6038850" y="6292850"/>
          <p14:tracePt t="64470" x="6000750" y="6292850"/>
          <p14:tracePt t="64487" x="5988050" y="6292850"/>
          <p14:tracePt t="64504" x="5969000" y="6292850"/>
          <p14:tracePt t="64520" x="5956300" y="6292850"/>
          <p14:tracePt t="64537" x="5930900" y="6299200"/>
          <p14:tracePt t="64554" x="5911850" y="6299200"/>
          <p14:tracePt t="64570" x="5886450" y="6305550"/>
          <p14:tracePt t="64573" x="5861050" y="6311900"/>
          <p14:tracePt t="64587" x="5842000" y="6311900"/>
          <p14:tracePt t="64604" x="5759450" y="6324600"/>
          <p14:tracePt t="64620" x="5695950" y="6337300"/>
          <p14:tracePt t="64637" x="5626100" y="6337300"/>
          <p14:tracePt t="64654" x="5530850" y="6337300"/>
          <p14:tracePt t="64670" x="5435600" y="6337300"/>
          <p14:tracePt t="64687" x="5378450" y="6337300"/>
          <p14:tracePt t="64704" x="5327650" y="6343650"/>
          <p14:tracePt t="64720" x="5295900" y="6350000"/>
          <p14:tracePt t="64737" x="5283200" y="6356350"/>
          <p14:tracePt t="64754" x="5270500" y="6356350"/>
          <p14:tracePt t="67444" x="5257800" y="6362700"/>
          <p14:tracePt t="67452" x="5226050" y="6388100"/>
          <p14:tracePt t="67460" x="5175250" y="6432550"/>
          <p14:tracePt t="67470" x="5086350" y="6508750"/>
          <p14:tracePt t="67487" x="4953000" y="6635750"/>
          <p14:tracePt t="67503" x="4806950" y="6794500"/>
          <p14:tracePt t="67520" x="4686300" y="6851650"/>
          <p14:tracePt t="67537" x="4597400" y="6851650"/>
          <p14:tracePt t="67553" x="4514850" y="6851650"/>
          <p14:tracePt t="67570" x="4432300" y="6851650"/>
          <p14:tracePt t="67573" x="4406900" y="6851650"/>
          <p14:tracePt t="67587" x="4368800" y="6851650"/>
          <p14:tracePt t="67604" x="4298950" y="6851650"/>
          <p14:tracePt t="67620" x="4260850" y="6851650"/>
          <p14:tracePt t="67637" x="4229100" y="6851650"/>
          <p14:tracePt t="67653" x="4210050" y="6851650"/>
          <p14:tracePt t="67670" x="4184650" y="6851650"/>
          <p14:tracePt t="67687" x="4165600" y="6838950"/>
          <p14:tracePt t="67703" x="4146550" y="6819900"/>
          <p14:tracePt t="67720" x="4108450" y="6794500"/>
          <p14:tracePt t="67737" x="4057650" y="6762750"/>
          <p14:tracePt t="67753" x="4000500" y="6731000"/>
          <p14:tracePt t="67770" x="3905250" y="6680200"/>
          <p14:tracePt t="67787" x="3816350" y="6635750"/>
          <p14:tracePt t="67803" x="3727450" y="6584950"/>
          <p14:tracePt t="67820" x="3708400" y="6572250"/>
          <p14:tracePt t="67837" x="3695700" y="6553200"/>
          <p14:tracePt t="67854" x="3695700" y="6540500"/>
          <p14:tracePt t="67870" x="3695700" y="6534150"/>
          <p14:tracePt t="67887" x="3695700" y="6527800"/>
          <p14:tracePt t="67904" x="3695700" y="6521450"/>
          <p14:tracePt t="67920" x="3695700" y="6502400"/>
          <p14:tracePt t="67937" x="3683000" y="6496050"/>
          <p14:tracePt t="67953" x="3683000" y="6489700"/>
          <p14:tracePt t="67970" x="3683000" y="6483350"/>
          <p14:tracePt t="67987" x="3676650" y="6483350"/>
          <p14:tracePt t="68004" x="3670300" y="6483350"/>
          <p14:tracePt t="68044" x="3663950" y="6483350"/>
          <p14:tracePt t="68060" x="3663950" y="6477000"/>
          <p14:tracePt t="68068" x="3663950" y="6470650"/>
          <p14:tracePt t="68092" x="3657600" y="6464300"/>
          <p14:tracePt t="68108" x="3657600" y="6457950"/>
          <p14:tracePt t="68228" x="3651250" y="6451600"/>
          <p14:tracePt t="68252" x="3651250" y="6445250"/>
          <p14:tracePt t="68277" x="3651250" y="6438900"/>
          <p14:tracePt t="68316" x="3651250" y="6432550"/>
          <p14:tracePt t="68340" x="3644900" y="6426200"/>
          <p14:tracePt t="68348" x="3638550" y="6419850"/>
          <p14:tracePt t="68364" x="3632200" y="6419850"/>
          <p14:tracePt t="68388" x="3625850" y="6419850"/>
          <p14:tracePt t="68396" x="3619500" y="6413500"/>
          <p14:tracePt t="68420" x="3613150" y="6413500"/>
          <p14:tracePt t="77766" x="0" y="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939B1FA-81F2-4940-9AF3-5EAFB5D6669B}" type="slidenum">
              <a:rPr lang="en-US" smtClean="0">
                <a:solidFill>
                  <a:prstClr val="black">
                    <a:tint val="75000"/>
                  </a:prstClr>
                </a:solidFill>
              </a:rPr>
              <a:pPr/>
              <a:t>3</a:t>
            </a:fld>
            <a:endParaRPr lang="en-US" dirty="0">
              <a:solidFill>
                <a:prstClr val="black">
                  <a:tint val="75000"/>
                </a:prstClr>
              </a:solidFill>
            </a:endParaRPr>
          </a:p>
        </p:txBody>
      </p:sp>
      <p:sp>
        <p:nvSpPr>
          <p:cNvPr id="7" name="TextBox 6"/>
          <p:cNvSpPr txBox="1"/>
          <p:nvPr/>
        </p:nvSpPr>
        <p:spPr>
          <a:xfrm>
            <a:off x="2133600" y="2099187"/>
            <a:ext cx="10210800" cy="2616101"/>
          </a:xfrm>
          <a:prstGeom prst="rect">
            <a:avLst/>
          </a:prstGeom>
          <a:noFill/>
        </p:spPr>
        <p:txBody>
          <a:bodyPr wrap="square" rtlCol="0">
            <a:spAutoFit/>
          </a:bodyPr>
          <a:lstStyle/>
          <a:p>
            <a:r>
              <a:rPr lang="en-US" b="1" u="sng" dirty="0">
                <a:solidFill>
                  <a:schemeClr val="accent2">
                    <a:lumMod val="75000"/>
                  </a:schemeClr>
                </a:solidFill>
              </a:rPr>
              <a:t>contact</a:t>
            </a:r>
          </a:p>
          <a:p>
            <a:pPr algn="just"/>
            <a:r>
              <a:rPr lang="en-US" sz="2000" dirty="0"/>
              <a:t>Ahmad </a:t>
            </a:r>
            <a:r>
              <a:rPr lang="en-US" sz="2000" dirty="0" err="1"/>
              <a:t>Khonsari</a:t>
            </a:r>
            <a:endParaRPr lang="en-US" sz="2000" dirty="0"/>
          </a:p>
          <a:p>
            <a:pPr algn="just"/>
            <a:r>
              <a:rPr lang="en-US" sz="2000" dirty="0"/>
              <a:t>Main ECE Building, First Floor , Room 202</a:t>
            </a:r>
          </a:p>
          <a:p>
            <a:pPr algn="just"/>
            <a:r>
              <a:rPr lang="en-US" sz="2000" b="1" u="sng" dirty="0">
                <a:solidFill>
                  <a:schemeClr val="accent2">
                    <a:lumMod val="75000"/>
                  </a:schemeClr>
                </a:solidFill>
              </a:rPr>
              <a:t>Web:</a:t>
            </a:r>
          </a:p>
          <a:p>
            <a:pPr algn="just"/>
            <a:r>
              <a:rPr lang="en-US" sz="2000" dirty="0">
                <a:solidFill>
                  <a:srgbClr val="0000CC"/>
                </a:solidFill>
                <a:hlinkClick r:id="rId4"/>
              </a:rPr>
              <a:t>https://hpnl.ir</a:t>
            </a:r>
            <a:endParaRPr lang="en-US" sz="2000" dirty="0">
              <a:solidFill>
                <a:srgbClr val="0000CC"/>
              </a:solidFill>
            </a:endParaRPr>
          </a:p>
          <a:p>
            <a:pPr algn="just"/>
            <a:r>
              <a:rPr lang="en-US" sz="2000" b="1" u="sng" dirty="0">
                <a:solidFill>
                  <a:schemeClr val="accent2">
                    <a:lumMod val="75000"/>
                  </a:schemeClr>
                </a:solidFill>
              </a:rPr>
              <a:t>Email:</a:t>
            </a:r>
          </a:p>
          <a:p>
            <a:pPr algn="just"/>
            <a:r>
              <a:rPr lang="en-US" sz="2000" dirty="0">
                <a:solidFill>
                  <a:srgbClr val="0000CC"/>
                </a:solidFill>
                <a:hlinkClick r:id="rId5"/>
              </a:rPr>
              <a:t>ak@ipm.ir</a:t>
            </a:r>
            <a:r>
              <a:rPr lang="en-US" sz="2000" dirty="0">
                <a:solidFill>
                  <a:srgbClr val="0000CC"/>
                </a:solidFill>
              </a:rPr>
              <a:t>, </a:t>
            </a:r>
            <a:r>
              <a:rPr lang="en-US" sz="2000" dirty="0">
                <a:solidFill>
                  <a:srgbClr val="0000CC"/>
                </a:solidFill>
                <a:hlinkClick r:id="rId6"/>
              </a:rPr>
              <a:t>a_khonsari@ut.ac.ir</a:t>
            </a:r>
            <a:endParaRPr lang="en-US" sz="2000" dirty="0">
              <a:solidFill>
                <a:srgbClr val="0000CC"/>
              </a:solidFill>
            </a:endParaRPr>
          </a:p>
          <a:p>
            <a:pPr algn="just"/>
            <a:endParaRPr lang="en-US" sz="2000" b="1" u="sng" dirty="0">
              <a:solidFill>
                <a:schemeClr val="accent2">
                  <a:lumMod val="75000"/>
                </a:schemeClr>
              </a:solidFill>
            </a:endParaRPr>
          </a:p>
        </p:txBody>
      </p:sp>
      <p:pic>
        <p:nvPicPr>
          <p:cNvPr id="8" name="Picture 7"/>
          <p:cNvPicPr>
            <a:picLocks noChangeAspect="1"/>
          </p:cNvPicPr>
          <p:nvPr/>
        </p:nvPicPr>
        <p:blipFill>
          <a:blip r:embed="rId7"/>
          <a:stretch>
            <a:fillRect/>
          </a:stretch>
        </p:blipFill>
        <p:spPr>
          <a:xfrm>
            <a:off x="212372" y="2133600"/>
            <a:ext cx="1765300" cy="1641532"/>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62030333"/>
      </p:ext>
    </p:extLst>
  </p:cSld>
  <p:clrMapOvr>
    <a:masterClrMapping/>
  </p:clrMapOvr>
  <mc:AlternateContent xmlns:mc="http://schemas.openxmlformats.org/markup-compatibility/2006" xmlns:p14="http://schemas.microsoft.com/office/powerpoint/2010/main">
    <mc:Choice Requires="p14">
      <p:transition spd="slow" p14:dur="2000" advTm="26055"/>
    </mc:Choice>
    <mc:Fallback xmlns="">
      <p:transition spd="slow" advTm="260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636" x="908050" y="5264150"/>
          <p14:tracePt t="2893" x="914400" y="5264150"/>
          <p14:tracePt t="2901" x="946150" y="5264150"/>
          <p14:tracePt t="2911" x="977900" y="5264150"/>
          <p14:tracePt t="2928" x="1079500" y="5245100"/>
          <p14:tracePt t="2945" x="1250950" y="5245100"/>
          <p14:tracePt t="2961" x="1460500" y="5245100"/>
          <p14:tracePt t="2978" x="1670050" y="5245100"/>
          <p14:tracePt t="2995" x="1847850" y="5245100"/>
          <p14:tracePt t="3011" x="2070100" y="5245100"/>
          <p14:tracePt t="3028" x="2419350" y="5245100"/>
          <p14:tracePt t="3045" x="2679700" y="5245100"/>
          <p14:tracePt t="3061" x="2914650" y="5245100"/>
          <p14:tracePt t="3078" x="3263900" y="5226050"/>
          <p14:tracePt t="3095" x="3663950" y="5187950"/>
          <p14:tracePt t="3111" x="3924300" y="5162550"/>
          <p14:tracePt t="3128" x="4248150" y="5118100"/>
          <p14:tracePt t="3145" x="4457700" y="5092700"/>
          <p14:tracePt t="3161" x="4737100" y="5022850"/>
          <p14:tracePt t="3178" x="5003800" y="4940300"/>
          <p14:tracePt t="3195" x="5187950" y="4883150"/>
          <p14:tracePt t="3211" x="5372100" y="4800600"/>
          <p14:tracePt t="3228" x="5600700" y="4679950"/>
          <p14:tracePt t="3245" x="5746750" y="4591050"/>
          <p14:tracePt t="3261" x="5861050" y="4521200"/>
          <p14:tracePt t="3278" x="5981700" y="4419600"/>
          <p14:tracePt t="3295" x="6045200" y="4324350"/>
          <p14:tracePt t="3311" x="6064250" y="4254500"/>
          <p14:tracePt t="3328" x="6076950" y="4184650"/>
          <p14:tracePt t="3345" x="6089650" y="4140200"/>
          <p14:tracePt t="3362" x="6089650" y="4108450"/>
          <p14:tracePt t="3378" x="6096000" y="4070350"/>
          <p14:tracePt t="3395" x="6096000" y="4038600"/>
          <p14:tracePt t="3411" x="6102350" y="4013200"/>
          <p14:tracePt t="3428" x="6121400" y="3962400"/>
          <p14:tracePt t="3445" x="6121400" y="3937000"/>
          <p14:tracePt t="3461" x="6134100" y="3911600"/>
          <p14:tracePt t="3478" x="6140450" y="3886200"/>
          <p14:tracePt t="3495" x="6146800" y="3873500"/>
          <p14:tracePt t="3511" x="6146800" y="3867150"/>
          <p14:tracePt t="3528" x="6146800" y="3854450"/>
          <p14:tracePt t="3545" x="6140450" y="3848100"/>
          <p14:tracePt t="3561" x="6115050" y="3841750"/>
          <p14:tracePt t="3578" x="6096000" y="3829050"/>
          <p14:tracePt t="3580" x="6076950" y="3822700"/>
          <p14:tracePt t="3595" x="6057900" y="3810000"/>
          <p14:tracePt t="3611" x="6045200" y="3810000"/>
          <p14:tracePt t="3628" x="6038850" y="3803650"/>
          <p14:tracePt t="3645" x="6032500" y="3797300"/>
          <p14:tracePt t="15885" x="6026150" y="3797300"/>
          <p14:tracePt t="15893" x="6013450" y="3790950"/>
          <p14:tracePt t="15901" x="5988050" y="3778250"/>
          <p14:tracePt t="15911" x="5956300" y="3778250"/>
          <p14:tracePt t="15928" x="5867400" y="3790950"/>
          <p14:tracePt t="15945" x="5797550" y="3803650"/>
          <p14:tracePt t="15961" x="5702300" y="3803650"/>
          <p14:tracePt t="15978" x="5511800" y="3803650"/>
          <p14:tracePt t="15995" x="5302250" y="3803650"/>
          <p14:tracePt t="16011" x="5073650" y="3803650"/>
          <p14:tracePt t="16028" x="4902200" y="3803650"/>
          <p14:tracePt t="16045" x="4724400" y="3752850"/>
          <p14:tracePt t="16061" x="4635500" y="3727450"/>
          <p14:tracePt t="16078" x="4559300" y="3714750"/>
          <p14:tracePt t="16095" x="4527550" y="3714750"/>
          <p14:tracePt t="16111" x="4521200" y="3714750"/>
          <p14:tracePt t="16128" x="4514850" y="3714750"/>
          <p14:tracePt t="16145" x="4514850" y="3721100"/>
          <p14:tracePt t="16161" x="4521200" y="3740150"/>
          <p14:tracePt t="16178" x="4552950" y="3771900"/>
          <p14:tracePt t="16195" x="4591050" y="3803650"/>
          <p14:tracePt t="16211" x="4610100" y="3822700"/>
          <p14:tracePt t="16228" x="4629150" y="3822700"/>
          <p14:tracePt t="16261" x="4629150" y="3829050"/>
          <p14:tracePt t="16278" x="4610100" y="3829050"/>
          <p14:tracePt t="16295" x="4565650" y="3829050"/>
          <p14:tracePt t="16311" x="4540250" y="3822700"/>
          <p14:tracePt t="16328" x="4527550" y="3816350"/>
          <p14:tracePt t="16345" x="4540250" y="3803650"/>
          <p14:tracePt t="16361" x="4616450" y="3790950"/>
          <p14:tracePt t="16378" x="4794250" y="3771900"/>
          <p14:tracePt t="16395" x="5080000" y="3765550"/>
          <p14:tracePt t="16411" x="5308600" y="3765550"/>
          <p14:tracePt t="16428" x="5581650" y="3765550"/>
          <p14:tracePt t="16445" x="5810250" y="3835400"/>
          <p14:tracePt t="16461" x="5918200" y="3911600"/>
          <p14:tracePt t="16478" x="5975350" y="3975100"/>
          <p14:tracePt t="16495" x="6032500" y="4064000"/>
          <p14:tracePt t="16511" x="6051550" y="4133850"/>
          <p14:tracePt t="16528" x="6057900" y="4159250"/>
          <p14:tracePt t="16545" x="6057900" y="4171950"/>
          <p14:tracePt t="16561" x="6057900" y="4191000"/>
          <p14:tracePt t="16578" x="6057900" y="4203700"/>
          <p14:tracePt t="16595" x="6064250" y="4216400"/>
          <p14:tracePt t="16597" x="6064250" y="4222750"/>
          <p14:tracePt t="16611" x="6070600" y="4235450"/>
          <p14:tracePt t="16628" x="6083300" y="4254500"/>
          <p14:tracePt t="16645" x="6096000" y="4286250"/>
          <p14:tracePt t="16661" x="6102350" y="4292600"/>
          <p14:tracePt t="16678" x="6102350" y="4298950"/>
          <p14:tracePt t="18133" x="6102350" y="4305300"/>
          <p14:tracePt t="18141" x="6089650" y="4318000"/>
          <p14:tracePt t="18149" x="6057900" y="4337050"/>
          <p14:tracePt t="18161" x="6019800" y="4362450"/>
          <p14:tracePt t="18178" x="5905500" y="4413250"/>
          <p14:tracePt t="18195" x="5727700" y="4495800"/>
          <p14:tracePt t="18211" x="5530850" y="4559300"/>
          <p14:tracePt t="18228" x="5207000" y="4648200"/>
          <p14:tracePt t="18245" x="4584700" y="4743450"/>
          <p14:tracePt t="18261" x="4140200" y="4781550"/>
          <p14:tracePt t="18278" x="3581400" y="4781550"/>
          <p14:tracePt t="18295" x="3060700" y="4781550"/>
          <p14:tracePt t="18311" x="2736850" y="4781550"/>
          <p14:tracePt t="18328" x="2381250" y="4781550"/>
          <p14:tracePt t="18345" x="2171700" y="4775200"/>
          <p14:tracePt t="18361" x="2044700" y="4749800"/>
          <p14:tracePt t="18378" x="1981200" y="4730750"/>
          <p14:tracePt t="18395" x="1968500" y="4724400"/>
          <p14:tracePt t="18411" x="1968500" y="4718050"/>
          <p14:tracePt t="18428" x="1968500" y="4711700"/>
          <p14:tracePt t="18445" x="1968500" y="4686300"/>
          <p14:tracePt t="18461" x="1974850" y="4667250"/>
          <p14:tracePt t="18478" x="1974850" y="4641850"/>
          <p14:tracePt t="18495" x="1974850" y="4616450"/>
          <p14:tracePt t="18511" x="1968500" y="4578350"/>
          <p14:tracePt t="18528" x="1955800" y="4559300"/>
          <p14:tracePt t="18545" x="1943100" y="4546600"/>
          <p14:tracePt t="18561" x="1943100" y="4533900"/>
          <p14:tracePt t="18595" x="1962150" y="4527550"/>
          <p14:tracePt t="18611" x="1981200" y="4527550"/>
          <p14:tracePt t="18628" x="2000250" y="4527550"/>
          <p14:tracePt t="18645" x="2032000" y="4546600"/>
          <p14:tracePt t="18661" x="2057400" y="4552950"/>
          <p14:tracePt t="18678" x="2076450" y="4565650"/>
          <p14:tracePt t="18695" x="2089150" y="4578350"/>
          <p14:tracePt t="18711" x="2101850" y="4578350"/>
          <p14:tracePt t="18901" x="2108200" y="4578350"/>
          <p14:tracePt t="18917" x="2114550" y="4591050"/>
          <p14:tracePt t="18925" x="2127250" y="4597400"/>
          <p14:tracePt t="18933" x="2146300" y="4610100"/>
          <p14:tracePt t="18945" x="2184400" y="4622800"/>
          <p14:tracePt t="18961" x="2292350" y="4660900"/>
          <p14:tracePt t="18978" x="2482850" y="4705350"/>
          <p14:tracePt t="18995" x="2787650" y="4743450"/>
          <p14:tracePt t="19011" x="3098800" y="4768850"/>
          <p14:tracePt t="19028" x="3511550" y="4768850"/>
          <p14:tracePt t="19045" x="4032250" y="4768850"/>
          <p14:tracePt t="19061" x="4229100" y="4768850"/>
          <p14:tracePt t="19111" x="4527550" y="4768850"/>
          <p14:tracePt t="25610" x="0" y="0"/>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MMPROD_UIDATA" val="&lt;database version=&quot;11.0&quot;&gt;&lt;object type=&quot;1&quot; unique_id=&quot;10001&quot;&gt;&lt;object type=&quot;2&quot; unique_id=&quot;10002&quot;&gt;&lt;object type=&quot;3&quot; unique_id=&quot;22735&quot;&gt;&lt;property id=&quot;20148&quot; value=&quot;5&quot;/&gt;&lt;property id=&quot;20300&quot; value=&quot;Slide 1 - &amp;quot;INVESTING SCHOOL Basics &amp;amp; Models&amp;quot;&quot;/&gt;&lt;property id=&quot;20307&quot; value=&quot;410&quot;/&gt;&lt;/object&gt;&lt;object type=&quot;3&quot; unique_id=&quot;22736&quot;&gt;&lt;property id=&quot;20148&quot; value=&quot;5&quot;/&gt;&lt;property id=&quot;20300&quot; value=&quot;Slide 6&quot;/&gt;&lt;property id=&quot;20307&quot; value=&quot;411&quot;/&gt;&lt;/object&gt;&lt;object type=&quot;3&quot; unique_id=&quot;22737&quot;&gt;&lt;property id=&quot;20148&quot; value=&quot;5&quot;/&gt;&lt;property id=&quot;20300&quot; value=&quot;Slide 7&quot;/&gt;&lt;property id=&quot;20307&quot; value=&quot;412&quot;/&gt;&lt;/object&gt;&lt;object type=&quot;3&quot; unique_id=&quot;22738&quot;&gt;&lt;property id=&quot;20148&quot; value=&quot;5&quot;/&gt;&lt;property id=&quot;20300&quot; value=&quot;Slide 8&quot;/&gt;&lt;property id=&quot;20307&quot; value=&quot;413&quot;/&gt;&lt;/object&gt;&lt;object type=&quot;3&quot; unique_id=&quot;22745&quot;&gt;&lt;property id=&quot;20148&quot; value=&quot;5&quot;/&gt;&lt;property id=&quot;20300&quot; value=&quot;Slide 5&quot;/&gt;&lt;property id=&quot;20307&quot; value=&quot;400&quot;/&gt;&lt;/object&gt;&lt;object type=&quot;3&quot; unique_id=&quot;27052&quot;&gt;&lt;property id=&quot;20148&quot; value=&quot;5&quot;/&gt;&lt;property id=&quot;20300&quot; value=&quot;Slide 9&quot;/&gt;&lt;property id=&quot;20307&quot; value=&quot;431&quot;/&gt;&lt;/object&gt;&lt;object type=&quot;3&quot; unique_id=&quot;27869&quot;&gt;&lt;property id=&quot;20148&quot; value=&quot;5&quot;/&gt;&lt;property id=&quot;20300&quot; value=&quot;Slide 2&quot;/&gt;&lt;property id=&quot;20307&quot; value=&quot;432&quot;/&gt;&lt;/object&gt;&lt;object type=&quot;3&quot; unique_id=&quot;27870&quot;&gt;&lt;property id=&quot;20148&quot; value=&quot;5&quot;/&gt;&lt;property id=&quot;20300&quot; value=&quot;Slide 3&quot;/&gt;&lt;property id=&quot;20307&quot; value=&quot;433&quot;/&gt;&lt;/object&gt;&lt;object type=&quot;3&quot; unique_id=&quot;27873&quot;&gt;&lt;property id=&quot;20148&quot; value=&quot;5&quot;/&gt;&lt;property id=&quot;20300&quot; value=&quot;Slide 11 - &amp;quot;Automated External Defibrillator (AED)&amp;quot;&quot;/&gt;&lt;property id=&quot;20307&quot; value=&quot;436&quot;/&gt;&lt;/object&gt;&lt;object type=&quot;3&quot; unique_id=&quot;27874&quot;&gt;&lt;property id=&quot;20148&quot; value=&quot;5&quot;/&gt;&lt;property id=&quot;20300&quot; value=&quot;Slide 12 - &amp;quot;Holter Monitor&amp;quot;&quot;/&gt;&lt;property id=&quot;20307&quot; value=&quot;437&quot;/&gt;&lt;/object&gt;&lt;object type=&quot;3&quot; unique_id=&quot;27875&quot;&gt;&lt;property id=&quot;20148&quot; value=&quot;5&quot;/&gt;&lt;property id=&quot;20300&quot; value=&quot;Slide 14 - &amp;quot; Mobile Health Monitoring System &amp;quot;&quot;/&gt;&lt;property id=&quot;20307&quot; value=&quot;438&quot;/&gt;&lt;/object&gt;&lt;object type=&quot;3&quot; unique_id=&quot;27876&quot;&gt;&lt;property id=&quot;20148&quot; value=&quot;5&quot;/&gt;&lt;property id=&quot;20300&quot; value=&quot;Slide 15 - &amp;quot;High  Frequency Scanning Imaging System&amp;quot;&quot;/&gt;&lt;property id=&quot;20307&quot; value=&quot;439&quot;/&gt;&lt;/object&gt;&lt;object type=&quot;3&quot; unique_id=&quot;27877&quot;&gt;&lt;property id=&quot;20148&quot; value=&quot;5&quot;/&gt;&lt;property id=&quot;20300&quot; value=&quot;Slide 16 - &amp;quot; Polymerase Chain Reaction Machine (PCR) &amp;quot;&quot;/&gt;&lt;property id=&quot;20307&quot; value=&quot;440&quot;/&gt;&lt;/object&gt;&lt;object type=&quot;3&quot; unique_id=&quot;27878&quot;&gt;&lt;property id=&quot;20148&quot; value=&quot;5&quot;/&gt;&lt;property id=&quot;20300&quot; value=&quot;Slide 17 - &amp;quot;Non-contact Measuring of  ECG or other Human Signals over the Clothing&amp;quot;&quot;/&gt;&lt;property id=&quot;20307&quot; value=&quot;441&quot;/&gt;&lt;/object&gt;&lt;object type=&quot;3&quot; unique_id=&quot;27879&quot;&gt;&lt;property id=&quot;20148&quot; value=&quot;5&quot;/&gt;&lt;property id=&quot;20300&quot; value=&quot;Slide 18 - &amp;quot;Low-Cost, Active,  Paper-Based Lab-on-Chip&amp;quot;&quot;/&gt;&lt;property id=&quot;20307&quot; value=&quot;442&quot;/&gt;&lt;/object&gt;&lt;object type=&quot;3&quot; unique_id=&quot;27880&quot;&gt;&lt;property id=&quot;20148&quot; value=&quot;5&quot;/&gt;&lt;property id=&quot;20300&quot; value=&quot;Slide 19 - &amp;quot;PSR-24x - Surveillance Radar&amp;quot;&quot;/&gt;&lt;property id=&quot;20307&quot; value=&quot;443&quot;/&gt;&lt;/object&gt;&lt;object type=&quot;3&quot; unique_id=&quot;27881&quot;&gt;&lt;property id=&quot;20148&quot; value=&quot;5&quot;/&gt;&lt;property id=&quot;20300&quot; value=&quot;Slide 20 - &amp;quot; Real-Time Operating System &amp;quot;&quot;/&gt;&lt;property id=&quot;20307&quot; value=&quot;444&quot;/&gt;&lt;/object&gt;&lt;object type=&quot;3&quot; unique_id=&quot;27882&quot;&gt;&lt;property id=&quot;20148&quot; value=&quot;5&quot;/&gt;&lt;property id=&quot;20300&quot; value=&quot;Slide 21 - &amp;quot; Green Computing Solutions &amp;quot;&quot;/&gt;&lt;property id=&quot;20307&quot; value=&quot;445&quot;/&gt;&lt;/object&gt;&lt;object type=&quot;3&quot; unique_id=&quot;27883&quot;&gt;&lt;property id=&quot;20148&quot; value=&quot;5&quot;/&gt;&lt;property id=&quot;20300&quot; value=&quot;Slide 22 - &amp;quot; Routers and Switches &amp;quot;&quot;/&gt;&lt;property id=&quot;20307&quot; value=&quot;446&quot;/&gt;&lt;/object&gt;&lt;object type=&quot;3&quot; unique_id=&quot;27884&quot;&gt;&lt;property id=&quot;20148&quot; value=&quot;5&quot;/&gt;&lt;property id=&quot;20300&quot; value=&quot;Slide 23 - &amp;quot; Functional Near-infrared Spectroscopy system &amp;quot;&quot;/&gt;&lt;property id=&quot;20307&quot; value=&quot;447&quot;/&gt;&lt;/object&gt;&lt;object type=&quot;3&quot; unique_id=&quot;27885&quot;&gt;&lt;property id=&quot;20148&quot; value=&quot;5&quot;/&gt;&lt;property id=&quot;20300&quot; value=&quot;Slide 24 - &amp;quot; SABA Security Microcontroller &amp;quot;&quot;/&gt;&lt;property id=&quot;20307&quot; value=&quot;448&quot;/&gt;&lt;/object&gt;&lt;object type=&quot;3&quot; unique_id=&quot;27886&quot;&gt;&lt;property id=&quot;20148&quot; value=&quot;5&quot;/&gt;&lt;property id=&quot;20300&quot; value=&quot;Slide 25 - &amp;quot;Gem5v: A Modified gem5 for Simulating Virtualized Systems&amp;quot;&quot;/&gt;&lt;property id=&quot;20307&quot; value=&quot;449&quot;/&gt;&lt;/object&gt;&lt;object type=&quot;3&quot; unique_id=&quot;27887&quot;&gt;&lt;property id=&quot;20148&quot; value=&quot;5&quot;/&gt;&lt;property id=&quot;20300&quot; value=&quot;Slide 26 - &amp;quot;MPL-264 A Hardware implementation of the H.264/AVC Video Encoder&amp;quot;&quot;/&gt;&lt;property id=&quot;20307&quot; value=&quot;450&quot;/&gt;&lt;/object&gt;&lt;object type=&quot;3&quot; unique_id=&quot;27888&quot;&gt;&lt;property id=&quot;20148&quot; value=&quot;5&quot;/&gt;&lt;property id=&quot;20300&quot; value=&quot;Slide 27 - &amp;quot;MPL-2000 A Hardware implementation of the JPG2000 Image Encoder &amp;quot;&quot;/&gt;&lt;property id=&quot;20307&quot; value=&quot;477&quot;/&gt;&lt;/object&gt;&lt;object type=&quot;3&quot; unique_id=&quot;27889&quot;&gt;&lt;property id=&quot;20148&quot; value=&quot;5&quot;/&gt;&lt;property id=&quot;20300&quot; value=&quot;Slide 28 - &amp;quot;Intelligent Current Load shading Relay &amp;quot;&quot;/&gt;&lt;property id=&quot;20307&quot; value=&quot;451&quot;/&gt;&lt;/object&gt;&lt;object type=&quot;3&quot; unique_id=&quot;27890&quot;&gt;&lt;property id=&quot;20148&quot; value=&quot;5&quot;/&gt;&lt;property id=&quot;20300&quot; value=&quot;Slide 29 - &amp;quot; Low cost BLDC Motor and Driver &amp;quot;&quot;/&gt;&lt;property id=&quot;20307&quot; value=&quot;452&quot;/&gt;&lt;/object&gt;&lt;object type=&quot;3&quot; unique_id=&quot;27891&quot;&gt;&lt;property id=&quot;20148&quot; value=&quot;5&quot;/&gt;&lt;property id=&quot;20300&quot; value=&quot;Slide 30 - &amp;quot; Vision Inspection Robots  &amp;quot;&quot;/&gt;&lt;property id=&quot;20307&quot; value=&quot;453&quot;/&gt;&lt;/object&gt;&lt;object type=&quot;3&quot; unique_id=&quot;27892&quot;&gt;&lt;property id=&quot;20148&quot; value=&quot;5&quot;/&gt;&lt;property id=&quot;20300&quot; value=&quot;Slide 31 - &amp;quot;Smart Plug and controller&amp;quot;&quot;/&gt;&lt;property id=&quot;20307&quot; value=&quot;454&quot;/&gt;&lt;/object&gt;&lt;object type=&quot;3&quot; unique_id=&quot;27893&quot;&gt;&lt;property id=&quot;20148&quot; value=&quot;5&quot;/&gt;&lt;property id=&quot;20300&quot; value=&quot;Slide 32 - &amp;quot; Magnetic Levitation System &amp;quot;&quot;/&gt;&lt;property id=&quot;20307&quot; value=&quot;455&quot;/&gt;&lt;/object&gt;&lt;object type=&quot;3&quot; unique_id=&quot;27894&quot;&gt;&lt;property id=&quot;20148&quot; value=&quot;5&quot;/&gt;&lt;property id=&quot;20300&quot; value=&quot;Slide 33 - &amp;quot; Ball and Wheel System &amp;quot;&quot;/&gt;&lt;property id=&quot;20307&quot; value=&quot;456&quot;/&gt;&lt;/object&gt;&lt;object type=&quot;3&quot; unique_id=&quot;27895&quot;&gt;&lt;property id=&quot;20148&quot; value=&quot;5&quot;/&gt;&lt;property id=&quot;20300&quot; value=&quot;Slide 34 - &amp;quot; Propeller Driven Pendulum &amp;quot;&quot;/&gt;&lt;property id=&quot;20307&quot; value=&quot;457&quot;/&gt;&lt;/object&gt;&lt;object type=&quot;3&quot; unique_id=&quot;27896&quot;&gt;&lt;property id=&quot;20148&quot; value=&quot;5&quot;/&gt;&lt;property id=&quot;20300&quot; value=&quot;Slide 35 - &amp;quot; Two Wheeled Mobile Inverted Pendulum &amp;quot;&quot;/&gt;&lt;property id=&quot;20307&quot; value=&quot;458&quot;/&gt;&lt;/object&gt;&lt;object type=&quot;3&quot; unique_id=&quot;27897&quot;&gt;&lt;property id=&quot;20148&quot; value=&quot;5&quot;/&gt;&lt;property id=&quot;20300&quot; value=&quot;Slide 36 - &amp;quot;Cell Voltage Monitoring System&amp;quot;&quot;/&gt;&lt;property id=&quot;20307&quot; value=&quot;459&quot;/&gt;&lt;/object&gt;&lt;object type=&quot;3&quot; unique_id=&quot;27898&quot;&gt;&lt;property id=&quot;20148&quot; value=&quot;5&quot;/&gt;&lt;property id=&quot;20300&quot; value=&quot;Slide 37 - &amp;quot; Phase-type discriminator in three-phase electrical systems (PD101) &amp;quot;&quot;/&gt;&lt;property id=&quot;20307&quot; value=&quot;460&quot;/&gt;&lt;/object&gt;&lt;object type=&quot;3&quot; unique_id=&quot;27899&quot;&gt;&lt;property id=&quot;20148&quot; value=&quot;5&quot;/&gt;&lt;property id=&quot;20300&quot; value=&quot;Slide 38 - &amp;quot;Low Frequency Heating&amp;quot;&quot;/&gt;&lt;property id=&quot;20307&quot; value=&quot;461&quot;/&gt;&lt;/object&gt;&lt;object type=&quot;3&quot; unique_id=&quot;27900&quot;&gt;&lt;property id=&quot;20148&quot; value=&quot;5&quot;/&gt;&lt;property id=&quot;20300&quot; value=&quot;Slide 39 - &amp;quot; Static Synchronous Series Compensator (SSSC) &amp;quot;&quot;/&gt;&lt;property id=&quot;20307&quot; value=&quot;462&quot;/&gt;&lt;/object&gt;&lt;object type=&quot;3&quot; unique_id=&quot;27901&quot;&gt;&lt;property id=&quot;20148&quot; value=&quot;5&quot;/&gt;&lt;property id=&quot;20300&quot; value=&quot;Slide 40 - &amp;quot; Photovoltaic Backup Inverter BKU3300 &amp;quot;&quot;/&gt;&lt;property id=&quot;20307&quot; value=&quot;463&quot;/&gt;&lt;/object&gt;&lt;object type=&quot;3&quot; unique_id=&quot;27902&quot;&gt;&lt;property id=&quot;20148&quot; value=&quot;5&quot;/&gt;&lt;property id=&quot;20300&quot; value=&quot;Slide 41 - &amp;quot;WTG controllers&amp;quot;&quot;/&gt;&lt;property id=&quot;20307&quot; value=&quot;464&quot;/&gt;&lt;/object&gt;&lt;object type=&quot;3&quot; unique_id=&quot;27903&quot;&gt;&lt;property id=&quot;20148&quot; value=&quot;5&quot;/&gt;&lt;property id=&quot;20300&quot; value=&quot;Slide 42 - &amp;quot; Autism Screening and Rehabilitation &amp;quot;&quot;/&gt;&lt;property id=&quot;20307&quot; value=&quot;465&quot;/&gt;&lt;/object&gt;&lt;object type=&quot;3&quot; unique_id=&quot;27904&quot;&gt;&lt;property id=&quot;20148&quot; value=&quot;5&quot;/&gt;&lt;property id=&quot;20300&quot; value=&quot;Slide 43 - &amp;quot; Cognitive Empowerment Games &amp;quot;&quot;/&gt;&lt;property id=&quot;20307&quot; value=&quot;466&quot;/&gt;&lt;/object&gt;&lt;object type=&quot;3&quot; unique_id=&quot;27905&quot;&gt;&lt;property id=&quot;20148&quot; value=&quot;5&quot;/&gt;&lt;property id=&quot;20300&quot; value=&quot;Slide 44 - &amp;quot;Dome Robot&amp;quot;&quot;/&gt;&lt;property id=&quot;20307&quot; value=&quot;467&quot;/&gt;&lt;/object&gt;&lt;object type=&quot;3&quot; unique_id=&quot;27906&quot;&gt;&lt;property id=&quot;20148&quot; value=&quot;5&quot;/&gt;&lt;property id=&quot;20300&quot; value=&quot;Slide 45 - &amp;quot;Educational Robot 1&amp;quot;&quot;/&gt;&lt;property id=&quot;20307&quot; value=&quot;468&quot;/&gt;&lt;/object&gt;&lt;object type=&quot;3&quot; unique_id=&quot;27907&quot;&gt;&lt;property id=&quot;20148&quot; value=&quot;5&quot;/&gt;&lt;property id=&quot;20300&quot; value=&quot;Slide 46&quot;/&gt;&lt;property id=&quot;20307&quot; value=&quot;469&quot;/&gt;&lt;/object&gt;&lt;object type=&quot;3&quot; unique_id=&quot;27908&quot;&gt;&lt;property id=&quot;20148&quot; value=&quot;5&quot;/&gt;&lt;property id=&quot;20300&quot; value=&quot;Slide 47 - &amp;quot;I-Puck Educational Robot&amp;quot;&quot;/&gt;&lt;property id=&quot;20307&quot; value=&quot;470&quot;/&gt;&lt;/object&gt;&lt;object type=&quot;3&quot; unique_id=&quot;27909&quot;&gt;&lt;property id=&quot;20148&quot; value=&quot;5&quot;/&gt;&lt;property id=&quot;20300&quot; value=&quot;Slide 49 - &amp;quot;Neuro-Rehab Robot&amp;quot;&quot;/&gt;&lt;property id=&quot;20307&quot; value=&quot;471&quot;/&gt;&lt;/object&gt;&lt;object type=&quot;3&quot; unique_id=&quot;27910&quot;&gt;&lt;property id=&quot;20148&quot; value=&quot;5&quot;/&gt;&lt;property id=&quot;20300&quot; value=&quot;Slide 50 - &amp;quot;Pole Painting Robot&amp;quot;&quot;/&gt;&lt;property id=&quot;20307&quot; value=&quot;472&quot;/&gt;&lt;/object&gt;&lt;object type=&quot;3&quot; unique_id=&quot;27911&quot;&gt;&lt;property id=&quot;20148&quot; value=&quot;5&quot;/&gt;&lt;property id=&quot;20300&quot; value=&quot;Slide 51 - &amp;quot; Pole Climbing Robot for  Washing Lamps &amp;quot;&quot;/&gt;&lt;property id=&quot;20307&quot; value=&quot;473&quot;/&gt;&lt;/object&gt;&lt;object type=&quot;3&quot; unique_id=&quot;27912&quot;&gt;&lt;property id=&quot;20148&quot; value=&quot;5&quot;/&gt;&lt;property id=&quot;20300&quot; value=&quot;Slide 52 - &amp;quot;Arm Rehabilitation Robot&amp;quot;&quot;/&gt;&lt;property id=&quot;20307&quot; value=&quot;474&quot;/&gt;&lt;/object&gt;&lt;object type=&quot;3&quot; unique_id=&quot;27913&quot;&gt;&lt;property id=&quot;20148&quot; value=&quot;5&quot;/&gt;&lt;property id=&quot;20300&quot; value=&quot;Slide 53&quot;/&gt;&lt;property id=&quot;20307&quot; value=&quot;475&quot;/&gt;&lt;/object&gt;&lt;object type=&quot;3&quot; unique_id=&quot;27914&quot;&gt;&lt;property id=&quot;20148&quot; value=&quot;5&quot;/&gt;&lt;property id=&quot;20300&quot; value=&quot;Slide 54&quot;/&gt;&lt;property id=&quot;20307&quot; value=&quot;476&quot;/&gt;&lt;/object&gt;&lt;object type=&quot;3&quot; unique_id=&quot;28165&quot;&gt;&lt;property id=&quot;20148&quot; value=&quot;5&quot;/&gt;&lt;property id=&quot;20300&quot; value=&quot;Slide 4&quot;/&gt;&lt;property id=&quot;20307&quot; value=&quot;478&quot;/&gt;&lt;/object&gt;&lt;object type=&quot;3&quot; unique_id=&quot;30245&quot;&gt;&lt;property id=&quot;20148&quot; value=&quot;5&quot;/&gt;&lt;property id=&quot;20300&quot; value=&quot;Slide 10&quot;/&gt;&lt;property id=&quot;20307&quot; value=&quot;481&quot;/&gt;&lt;/object&gt;&lt;object type=&quot;3&quot; unique_id=&quot;30246&quot;&gt;&lt;property id=&quot;20148&quot; value=&quot;5&quot;/&gt;&lt;property id=&quot;20300&quot; value=&quot;Slide 13 - &amp;quot;Body Area Network&amp;quot;&quot;/&gt;&lt;property id=&quot;20307&quot; value=&quot;483&quot;/&gt;&lt;/object&gt;&lt;object type=&quot;3&quot; unique_id=&quot;30247&quot;&gt;&lt;property id=&quot;20148&quot; value=&quot;5&quot;/&gt;&lt;property id=&quot;20300&quot; value=&quot;Slide 48 - &amp;quot;Spherical Robot&amp;quot;&quot;/&gt;&lt;property id=&quot;20307&quot; value=&quot;482&quot;/&gt;&lt;/object&gt;&lt;/object&gt;&lt;object type=&quot;8&quot; unique_id=&quot;10164&quot;&gt;&lt;/object&gt;&lt;/object&gt;&lt;/database&gt;"/>
  <p:tag name="SECTOMILLISECCONVERTED" val="1"/>
</p:tagLst>
</file>

<file path=ppt/theme/theme1.xml><?xml version="1.0" encoding="utf-8"?>
<a:theme xmlns:a="http://schemas.openxmlformats.org/drawingml/2006/main" name="7_Office Theme">
  <a:themeElements>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21889</TotalTime>
  <Words>241</Words>
  <Application>Microsoft Office PowerPoint</Application>
  <PresentationFormat>Widescreen</PresentationFormat>
  <Paragraphs>25</Paragraphs>
  <Slides>3</Slides>
  <Notes>1</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Wingdings</vt:lpstr>
      <vt:lpstr>7_Office Theme</vt:lpstr>
      <vt:lpstr>High-performance Networking Laboratory Director: Dr Ahmad Khonsari</vt:lpstr>
      <vt:lpstr>PowerPoint Presentation</vt:lpstr>
      <vt:lpstr>PowerPoint Presentation</vt:lpstr>
    </vt:vector>
  </TitlesOfParts>
  <Manager>SlideModel</Manager>
  <Company>SlideModel</Company>
  <LinksUpToDate>false</LinksUpToDate>
  <SharedDoc>false</SharedDoc>
  <HyperlinkBase>http://slidemodel.com</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SlideModel Free PowerPoint Templates</dc:title>
  <dc:subject>Template</dc:subject>
  <dc:creator>SlideModel</dc:creator>
  <cp:keywords>PowerPoint, Free PowerPoint Templates, SlideModel, Presentations, Designs, Clipart</cp:keywords>
  <dc:description>Download This FREE PowerPoint Templates at http://slidemodel.com</dc:description>
  <cp:lastModifiedBy>Mojtaba Mozhganfar</cp:lastModifiedBy>
  <cp:revision>520</cp:revision>
  <dcterms:created xsi:type="dcterms:W3CDTF">2013-09-12T13:05:01Z</dcterms:created>
  <dcterms:modified xsi:type="dcterms:W3CDTF">2022-11-22T10:49:50Z</dcterms:modified>
  <cp:category>Presentations, Business Presentations, Free PowerPoint Templates</cp:category>
  <cp:contentStatus>Template</cp:contentStatus>
</cp:coreProperties>
</file>

<file path=docProps/thumbnail.jpeg>
</file>